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57" r:id="rId10"/>
    <p:sldId id="259" r:id="rId11"/>
    <p:sldId id="268" r:id="rId12"/>
    <p:sldId id="275" r:id="rId13"/>
    <p:sldId id="276" r:id="rId14"/>
    <p:sldId id="277" r:id="rId15"/>
    <p:sldId id="270" r:id="rId16"/>
    <p:sldId id="26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2DFD9"/>
    <a:srgbClr val="DFDBD5"/>
    <a:srgbClr val="DFDCD6"/>
    <a:srgbClr val="E3DFDA"/>
    <a:srgbClr val="EBE9E6"/>
    <a:srgbClr val="E1DDD8"/>
    <a:srgbClr val="E7E4E0"/>
    <a:srgbClr val="8E6A3A"/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9EA7C-A23D-4D81-9BBC-A5664750C6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31AECF0-7126-468D-A67B-269C223478B5}">
      <dgm:prSet phldrT="[Text]" custT="1"/>
      <dgm:spPr>
        <a:ln>
          <a:noFill/>
        </a:ln>
      </dgm:spPr>
      <dgm:t>
        <a:bodyPr/>
        <a:lstStyle/>
        <a:p>
          <a:r>
            <a:rPr lang="en-US" sz="3600" b="1" dirty="0"/>
            <a:t>UML</a:t>
          </a:r>
          <a:endParaRPr lang="en-ID" sz="2800" b="1" dirty="0"/>
        </a:p>
      </dgm:t>
    </dgm:pt>
    <dgm:pt modelId="{E0D74F17-7E4B-4728-BE94-A68DC393EC90}" type="parTrans" cxnId="{D4AF856F-4A5A-4F2F-9F56-5BE89D086B7C}">
      <dgm:prSet/>
      <dgm:spPr/>
      <dgm:t>
        <a:bodyPr/>
        <a:lstStyle/>
        <a:p>
          <a:endParaRPr lang="en-ID" sz="1600"/>
        </a:p>
      </dgm:t>
    </dgm:pt>
    <dgm:pt modelId="{D2452992-7136-418B-8540-9D896DFBE0EB}" type="sibTrans" cxnId="{D4AF856F-4A5A-4F2F-9F56-5BE89D086B7C}">
      <dgm:prSet/>
      <dgm:spPr/>
      <dgm:t>
        <a:bodyPr/>
        <a:lstStyle/>
        <a:p>
          <a:endParaRPr lang="en-ID" sz="1600"/>
        </a:p>
      </dgm:t>
    </dgm:pt>
    <dgm:pt modelId="{0343FD5F-7713-4666-AF4D-1C0498B20A3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Class Diagram</a:t>
          </a:r>
          <a:endParaRPr lang="en-ID" sz="1800" dirty="0"/>
        </a:p>
      </dgm:t>
    </dgm:pt>
    <dgm:pt modelId="{EBF813F0-FFD8-4ED2-AC2C-4D94280CBFEB}" type="parTrans" cxnId="{681E1232-AC8C-4BA3-8951-EE73B65767B4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297C3D43-4601-487A-A152-27222B294849}" type="sibTrans" cxnId="{681E1232-AC8C-4BA3-8951-EE73B65767B4}">
      <dgm:prSet/>
      <dgm:spPr/>
      <dgm:t>
        <a:bodyPr/>
        <a:lstStyle/>
        <a:p>
          <a:endParaRPr lang="en-ID" sz="1600"/>
        </a:p>
      </dgm:t>
    </dgm:pt>
    <dgm:pt modelId="{85C1102A-6ABC-4792-97CB-F5ACDD8DFB2C}">
      <dgm:prSet phldrT="[Text]" custT="1"/>
      <dgm:spPr>
        <a:ln>
          <a:noFill/>
        </a:ln>
      </dgm:spPr>
      <dgm:t>
        <a:bodyPr/>
        <a:lstStyle/>
        <a:p>
          <a:pPr marL="0"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Structure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A42BF2F-6950-4239-B569-B239DDB2E9C8}" type="parTrans" cxnId="{0394361D-E9D1-4B19-9C56-83D8D5121663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E253D5C6-095F-4DFA-8368-C34A76F306A5}" type="sibTrans" cxnId="{0394361D-E9D1-4B19-9C56-83D8D5121663}">
      <dgm:prSet/>
      <dgm:spPr/>
      <dgm:t>
        <a:bodyPr/>
        <a:lstStyle/>
        <a:p>
          <a:endParaRPr lang="en-ID" sz="1600"/>
        </a:p>
      </dgm:t>
    </dgm:pt>
    <dgm:pt modelId="{966FADE6-B2C7-4DAF-ADF0-074E3FA95DF2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3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Behavior Diagram</a:t>
          </a:r>
          <a:endParaRPr lang="en-ID" sz="3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2EF87D1-5D2F-4AC8-9734-33B145CFB38C}" type="parTrans" cxnId="{82ED05EE-1676-4E33-95D7-5CA76E99557E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97CE9EB5-6E15-41F1-9932-BBD2B13117E7}" type="sibTrans" cxnId="{82ED05EE-1676-4E33-95D7-5CA76E99557E}">
      <dgm:prSet/>
      <dgm:spPr/>
      <dgm:t>
        <a:bodyPr/>
        <a:lstStyle/>
        <a:p>
          <a:endParaRPr lang="en-ID"/>
        </a:p>
      </dgm:t>
    </dgm:pt>
    <dgm:pt modelId="{76E4D5D4-5926-4ED0-A8E3-F0FC1F8857FF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8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 Case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2F6359C-ECF3-4520-B653-550404788FDB}" type="parTrans" cxnId="{8CD24B56-0FE5-43DD-AB20-43D86A6B722C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11C6D5E8-AB69-4CD4-86E8-CA68E229A03D}" type="sibTrans" cxnId="{8CD24B56-0FE5-43DD-AB20-43D86A6B722C}">
      <dgm:prSet/>
      <dgm:spPr/>
      <dgm:t>
        <a:bodyPr/>
        <a:lstStyle/>
        <a:p>
          <a:endParaRPr lang="en-ID"/>
        </a:p>
      </dgm:t>
    </dgm:pt>
    <dgm:pt modelId="{F1FE3578-FD4C-40D3-A0DF-388919BCD5E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Package Diagram</a:t>
          </a:r>
          <a:endParaRPr lang="en-ID" sz="1800" dirty="0"/>
        </a:p>
      </dgm:t>
    </dgm:pt>
    <dgm:pt modelId="{6B88976D-0F35-46D4-8A65-456F0E374642}" type="sibTrans" cxnId="{9C20DB5C-A3D6-4511-AC26-75B158985C98}">
      <dgm:prSet/>
      <dgm:spPr/>
      <dgm:t>
        <a:bodyPr/>
        <a:lstStyle/>
        <a:p>
          <a:endParaRPr lang="en-ID" sz="1600"/>
        </a:p>
      </dgm:t>
    </dgm:pt>
    <dgm:pt modelId="{7F77E96D-C0C2-4FAB-AFB5-633982961ABA}" type="parTrans" cxnId="{9C20DB5C-A3D6-4511-AC26-75B158985C98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855CC2CB-66A8-4F07-93AB-BC6E82B9BE01}">
      <dgm:prSet phldrT="[Text]" custT="1"/>
      <dgm:spPr>
        <a:solidFill>
          <a:srgbClr val="4472C4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b="0" i="0" kern="1200" dirty="0"/>
            <a:t>Deployment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8487FE1-FEEC-4190-AA5D-2C0E85749195}" type="sibTrans" cxnId="{7DAF4826-01EA-4FB1-8AD6-D77A846D62D0}">
      <dgm:prSet/>
      <dgm:spPr/>
      <dgm:t>
        <a:bodyPr/>
        <a:lstStyle/>
        <a:p>
          <a:endParaRPr lang="en-ID" sz="1600"/>
        </a:p>
      </dgm:t>
    </dgm:pt>
    <dgm:pt modelId="{9DFDA14B-D73A-43C0-B5AC-03A727C11724}" type="parTrans" cxnId="{7DAF4826-01EA-4FB1-8AD6-D77A846D62D0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B25C220D-A5FC-4F60-B5DC-49C42B1A3B4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Composite Structure Diagram</a:t>
          </a:r>
          <a:endParaRPr lang="en-ID" sz="1800" dirty="0"/>
        </a:p>
      </dgm:t>
    </dgm:pt>
    <dgm:pt modelId="{26AF0003-0687-4FAB-84FE-07207D47AD96}" type="sibTrans" cxnId="{708CFF6A-B4C0-4605-90C7-179FFDD5E242}">
      <dgm:prSet/>
      <dgm:spPr/>
      <dgm:t>
        <a:bodyPr/>
        <a:lstStyle/>
        <a:p>
          <a:endParaRPr lang="en-ID" sz="1600"/>
        </a:p>
      </dgm:t>
    </dgm:pt>
    <dgm:pt modelId="{6C597D3D-A524-459A-8FA7-1D5B1A4C2A4E}" type="parTrans" cxnId="{708CFF6A-B4C0-4605-90C7-179FFDD5E242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BA5DF0F1-4ED1-43AB-9CCB-C6713AE99EA4}">
      <dgm:prSet phldrT="[Text]" custT="1"/>
      <dgm:spPr>
        <a:ln>
          <a:noFill/>
        </a:ln>
        <a:effectLst>
          <a:reflection endPos="0" dist="50800" dir="5400000" sy="-100000" algn="bl" rotWithShape="0"/>
        </a:effectLst>
      </dgm:spPr>
      <dgm:t>
        <a:bodyPr/>
        <a:lstStyle/>
        <a:p>
          <a:r>
            <a:rPr lang="en-US" sz="1800" dirty="0"/>
            <a:t>Component Diagram</a:t>
          </a:r>
          <a:endParaRPr lang="en-ID" sz="1800" dirty="0"/>
        </a:p>
      </dgm:t>
    </dgm:pt>
    <dgm:pt modelId="{AC582D5F-B7C4-47FE-91D0-45D8F164E169}" type="sibTrans" cxnId="{1C5C14CF-B088-4FDC-AD3C-720D754AB964}">
      <dgm:prSet/>
      <dgm:spPr/>
      <dgm:t>
        <a:bodyPr/>
        <a:lstStyle/>
        <a:p>
          <a:endParaRPr lang="en-ID" sz="1600"/>
        </a:p>
      </dgm:t>
    </dgm:pt>
    <dgm:pt modelId="{167DA945-ECEB-42E9-8932-D04FFEB300BE}" type="parTrans" cxnId="{1C5C14CF-B088-4FDC-AD3C-720D754AB964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953F2E56-5C31-4234-A9C7-C581CABDE7FD}">
      <dgm:prSet phldrT="[Text]" custT="1"/>
      <dgm:spPr>
        <a:ln>
          <a:noFill/>
        </a:ln>
      </dgm:spPr>
      <dgm:t>
        <a:bodyPr/>
        <a:lstStyle/>
        <a:p>
          <a:r>
            <a:rPr lang="en-US" sz="1800" dirty="0"/>
            <a:t>Object Diagram</a:t>
          </a:r>
          <a:endParaRPr lang="en-ID" sz="1800" dirty="0"/>
        </a:p>
      </dgm:t>
    </dgm:pt>
    <dgm:pt modelId="{F0496A60-1279-4707-9FF2-7A495C9E90F5}" type="sibTrans" cxnId="{ACE6001C-F72F-4AC8-8B9A-EB7507C4D7E0}">
      <dgm:prSet/>
      <dgm:spPr/>
      <dgm:t>
        <a:bodyPr/>
        <a:lstStyle/>
        <a:p>
          <a:endParaRPr lang="en-ID" sz="1600"/>
        </a:p>
      </dgm:t>
    </dgm:pt>
    <dgm:pt modelId="{0FC64C34-1935-46CA-BBEE-69400CC8D63A}" type="parTrans" cxnId="{ACE6001C-F72F-4AC8-8B9A-EB7507C4D7E0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E766D9D3-0A97-4C58-9DE0-4F3402CAC9B2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Activity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0FEBE1-91F4-4636-B89B-1FC790B6A431}" type="parTrans" cxnId="{CC547A9E-E01B-4020-AD7F-D09BE0FC7C97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4D80B74A-88CE-4F47-AC10-0FF76EB557CF}" type="sibTrans" cxnId="{CC547A9E-E01B-4020-AD7F-D09BE0FC7C97}">
      <dgm:prSet/>
      <dgm:spPr/>
      <dgm:t>
        <a:bodyPr/>
        <a:lstStyle/>
        <a:p>
          <a:endParaRPr lang="en-ID"/>
        </a:p>
      </dgm:t>
    </dgm:pt>
    <dgm:pt modelId="{C48936E2-4C3B-4DF2-966D-2BB600883DA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 err="1"/>
            <a:t>Statemachine</a:t>
          </a:r>
          <a:r>
            <a:rPr lang="en-ID" sz="1800" b="0" i="0" dirty="0"/>
            <a:t>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29BFBE0-F511-4FC5-A3B8-923F7FAC5D5B}" type="parTrans" cxnId="{0C5B0C3B-F0FB-492F-86CD-6C6B26CD42E3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60652BF6-10C4-4132-9EC6-8A9D55A5CF90}" type="sibTrans" cxnId="{0C5B0C3B-F0FB-492F-86CD-6C6B26CD42E3}">
      <dgm:prSet/>
      <dgm:spPr/>
      <dgm:t>
        <a:bodyPr/>
        <a:lstStyle/>
        <a:p>
          <a:endParaRPr lang="en-ID"/>
        </a:p>
      </dgm:t>
    </dgm:pt>
    <dgm:pt modelId="{0F44744F-BB53-410C-AD47-95C5163DF4AC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ID" sz="3200" b="0" i="0" dirty="0"/>
            <a:t>Interaction </a:t>
          </a:r>
          <a:r>
            <a:rPr lang="en-US" sz="3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Diagram</a:t>
          </a:r>
          <a:endParaRPr lang="en-ID" sz="3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E273426-80D5-478A-BEEF-15AA8CC34986}" type="parTrans" cxnId="{4FF2528F-E5E1-466F-9C01-F113D844A2BD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40830D2-9F13-49C1-BA8A-23B5E3255E62}" type="sibTrans" cxnId="{4FF2528F-E5E1-466F-9C01-F113D844A2BD}">
      <dgm:prSet/>
      <dgm:spPr/>
      <dgm:t>
        <a:bodyPr/>
        <a:lstStyle/>
        <a:p>
          <a:endParaRPr lang="en-ID"/>
        </a:p>
      </dgm:t>
    </dgm:pt>
    <dgm:pt modelId="{D0750A2C-E552-4044-BB7E-85E86C45E7F6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ID" sz="1800" b="0" i="0" dirty="0"/>
            <a:t>Sequence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6CD2FF5-7229-47FE-9B0C-1D40024A2C9C}" type="parTrans" cxnId="{2A42AB8F-9A17-4EC7-8084-8F9C0D68CD0E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6024FFB-5AF1-424E-B970-F1EC8B5E53C4}" type="sibTrans" cxnId="{2A42AB8F-9A17-4EC7-8084-8F9C0D68CD0E}">
      <dgm:prSet/>
      <dgm:spPr/>
      <dgm:t>
        <a:bodyPr/>
        <a:lstStyle/>
        <a:p>
          <a:endParaRPr lang="en-ID"/>
        </a:p>
      </dgm:t>
    </dgm:pt>
    <dgm:pt modelId="{ECDEEAEF-98C6-47C1-AFD9-B36302BA8FC5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Communication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AC95225-9679-465A-8B5D-A7CAACB9ABC0}" type="parTrans" cxnId="{750FD732-659D-4747-8CCC-82CB5E632C84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0964D42F-C436-4274-B545-589593D7DE7E}" type="sibTrans" cxnId="{750FD732-659D-4747-8CCC-82CB5E632C84}">
      <dgm:prSet/>
      <dgm:spPr/>
      <dgm:t>
        <a:bodyPr/>
        <a:lstStyle/>
        <a:p>
          <a:endParaRPr lang="en-ID"/>
        </a:p>
      </dgm:t>
    </dgm:pt>
    <dgm:pt modelId="{FDB5FCAF-58E1-47F2-96B9-8420959C36AC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Interaction Overview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3E03EB2-FCA1-4045-B159-70C5397720C4}" type="parTrans" cxnId="{9AF23884-99DD-4F33-8B75-48EE56571DF9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2BDA9F5-41E8-4D95-B201-F2C106F45393}" type="sibTrans" cxnId="{9AF23884-99DD-4F33-8B75-48EE56571DF9}">
      <dgm:prSet/>
      <dgm:spPr/>
      <dgm:t>
        <a:bodyPr/>
        <a:lstStyle/>
        <a:p>
          <a:endParaRPr lang="en-ID"/>
        </a:p>
      </dgm:t>
    </dgm:pt>
    <dgm:pt modelId="{62E06068-E8AC-42BF-A185-DC9DE26C1039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Timing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FFEE973-3536-402E-9CD0-4F3B17B79360}" type="parTrans" cxnId="{8F76F825-D189-4D06-9440-4950DE35C529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F529293B-66E5-43B7-93BC-22BB243C8CA2}" type="sibTrans" cxnId="{8F76F825-D189-4D06-9440-4950DE35C529}">
      <dgm:prSet/>
      <dgm:spPr/>
      <dgm:t>
        <a:bodyPr/>
        <a:lstStyle/>
        <a:p>
          <a:endParaRPr lang="en-ID"/>
        </a:p>
      </dgm:t>
    </dgm:pt>
    <dgm:pt modelId="{2F75218B-1513-4B63-8D72-FBD087D42374}" type="pres">
      <dgm:prSet presAssocID="{2599EA7C-A23D-4D81-9BBC-A5664750C6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E47A2-E7EC-496C-A206-112859ADFD88}" type="pres">
      <dgm:prSet presAssocID="{F31AECF0-7126-468D-A67B-269C223478B5}" presName="hierRoot1" presStyleCnt="0">
        <dgm:presLayoutVars>
          <dgm:hierBranch val="init"/>
        </dgm:presLayoutVars>
      </dgm:prSet>
      <dgm:spPr/>
    </dgm:pt>
    <dgm:pt modelId="{F35FF703-231F-4F8C-B32B-4D29957A213C}" type="pres">
      <dgm:prSet presAssocID="{F31AECF0-7126-468D-A67B-269C223478B5}" presName="rootComposite1" presStyleCnt="0"/>
      <dgm:spPr/>
    </dgm:pt>
    <dgm:pt modelId="{92F28C24-EDDD-49BC-8CF7-5A7D962993D7}" type="pres">
      <dgm:prSet presAssocID="{F31AECF0-7126-468D-A67B-269C223478B5}" presName="rootText1" presStyleLbl="node0" presStyleIdx="0" presStyleCnt="1">
        <dgm:presLayoutVars>
          <dgm:chPref val="3"/>
        </dgm:presLayoutVars>
      </dgm:prSet>
      <dgm:spPr/>
    </dgm:pt>
    <dgm:pt modelId="{FCACAAC0-469F-423F-BE36-D331B57776D1}" type="pres">
      <dgm:prSet presAssocID="{F31AECF0-7126-468D-A67B-269C223478B5}" presName="rootConnector1" presStyleLbl="node1" presStyleIdx="0" presStyleCnt="0"/>
      <dgm:spPr/>
    </dgm:pt>
    <dgm:pt modelId="{2106699A-23F2-4C51-8740-1650CD23C5B5}" type="pres">
      <dgm:prSet presAssocID="{F31AECF0-7126-468D-A67B-269C223478B5}" presName="hierChild2" presStyleCnt="0"/>
      <dgm:spPr/>
    </dgm:pt>
    <dgm:pt modelId="{B51FECB7-4702-4C5F-8E05-82A488ADBE9B}" type="pres">
      <dgm:prSet presAssocID="{4A42BF2F-6950-4239-B569-B239DDB2E9C8}" presName="Name37" presStyleLbl="parChTrans1D2" presStyleIdx="0" presStyleCnt="3"/>
      <dgm:spPr/>
    </dgm:pt>
    <dgm:pt modelId="{B1E0BAA5-F10B-4038-B370-EC09A648F0FE}" type="pres">
      <dgm:prSet presAssocID="{85C1102A-6ABC-4792-97CB-F5ACDD8DFB2C}" presName="hierRoot2" presStyleCnt="0">
        <dgm:presLayoutVars>
          <dgm:hierBranch val="init"/>
        </dgm:presLayoutVars>
      </dgm:prSet>
      <dgm:spPr/>
    </dgm:pt>
    <dgm:pt modelId="{60CD4739-1A14-44CA-B1AD-D997ABA57BCD}" type="pres">
      <dgm:prSet presAssocID="{85C1102A-6ABC-4792-97CB-F5ACDD8DFB2C}" presName="rootComposite" presStyleCnt="0"/>
      <dgm:spPr/>
    </dgm:pt>
    <dgm:pt modelId="{E6FC4EBD-5518-4441-8585-82246F5827D8}" type="pres">
      <dgm:prSet presAssocID="{85C1102A-6ABC-4792-97CB-F5ACDD8DFB2C}" presName="rootText" presStyleLbl="node2" presStyleIdx="0" presStyleCnt="3" custScaleX="216026" custLinFactNeighborX="-36475" custLinFactNeighborY="-14472">
        <dgm:presLayoutVars>
          <dgm:chPref val="3"/>
        </dgm:presLayoutVars>
      </dgm:prSet>
      <dgm:spPr/>
    </dgm:pt>
    <dgm:pt modelId="{3398A991-3063-4564-9E3E-78EB71D88F87}" type="pres">
      <dgm:prSet presAssocID="{85C1102A-6ABC-4792-97CB-F5ACDD8DFB2C}" presName="rootConnector" presStyleLbl="node2" presStyleIdx="0" presStyleCnt="3"/>
      <dgm:spPr/>
    </dgm:pt>
    <dgm:pt modelId="{52341303-FA9B-46FB-91EA-3917E0143133}" type="pres">
      <dgm:prSet presAssocID="{85C1102A-6ABC-4792-97CB-F5ACDD8DFB2C}" presName="hierChild4" presStyleCnt="0"/>
      <dgm:spPr/>
    </dgm:pt>
    <dgm:pt modelId="{99FBBA4C-EBAA-42C8-8C08-5E7A2F8BC2CF}" type="pres">
      <dgm:prSet presAssocID="{6C597D3D-A524-459A-8FA7-1D5B1A4C2A4E}" presName="Name37" presStyleLbl="parChTrans1D3" presStyleIdx="0" presStyleCnt="13"/>
      <dgm:spPr/>
    </dgm:pt>
    <dgm:pt modelId="{3135940C-E58C-478E-BC21-8A011CDD122E}" type="pres">
      <dgm:prSet presAssocID="{B25C220D-A5FC-4F60-B5DC-49C42B1A3B4E}" presName="hierRoot2" presStyleCnt="0">
        <dgm:presLayoutVars>
          <dgm:hierBranch val="init"/>
        </dgm:presLayoutVars>
      </dgm:prSet>
      <dgm:spPr/>
    </dgm:pt>
    <dgm:pt modelId="{4560D1DB-A0D1-4CE4-8ED6-08CFED1CE12B}" type="pres">
      <dgm:prSet presAssocID="{B25C220D-A5FC-4F60-B5DC-49C42B1A3B4E}" presName="rootComposite" presStyleCnt="0"/>
      <dgm:spPr/>
    </dgm:pt>
    <dgm:pt modelId="{074D9CA1-62DF-4A78-BC39-AF6F1E3B6052}" type="pres">
      <dgm:prSet presAssocID="{B25C220D-A5FC-4F60-B5DC-49C42B1A3B4E}" presName="rootText" presStyleLbl="node3" presStyleIdx="0" presStyleCnt="13" custLinFactX="-93488" custLinFactNeighborX="-100000" custLinFactNeighborY="-50895">
        <dgm:presLayoutVars>
          <dgm:chPref val="3"/>
        </dgm:presLayoutVars>
      </dgm:prSet>
      <dgm:spPr/>
    </dgm:pt>
    <dgm:pt modelId="{F5E7D31C-9CBE-4682-89E8-A84C169EA760}" type="pres">
      <dgm:prSet presAssocID="{B25C220D-A5FC-4F60-B5DC-49C42B1A3B4E}" presName="rootConnector" presStyleLbl="node3" presStyleIdx="0" presStyleCnt="13"/>
      <dgm:spPr/>
    </dgm:pt>
    <dgm:pt modelId="{35F34715-1DA1-48F1-B1F1-247CFB928D3E}" type="pres">
      <dgm:prSet presAssocID="{B25C220D-A5FC-4F60-B5DC-49C42B1A3B4E}" presName="hierChild4" presStyleCnt="0"/>
      <dgm:spPr/>
    </dgm:pt>
    <dgm:pt modelId="{059142C6-1644-4AF6-86AA-80E94D57899C}" type="pres">
      <dgm:prSet presAssocID="{B25C220D-A5FC-4F60-B5DC-49C42B1A3B4E}" presName="hierChild5" presStyleCnt="0"/>
      <dgm:spPr/>
    </dgm:pt>
    <dgm:pt modelId="{554D4577-4633-4D6C-9137-2A373F2D2C84}" type="pres">
      <dgm:prSet presAssocID="{0FC64C34-1935-46CA-BBEE-69400CC8D63A}" presName="Name37" presStyleLbl="parChTrans1D3" presStyleIdx="1" presStyleCnt="13"/>
      <dgm:spPr/>
    </dgm:pt>
    <dgm:pt modelId="{EF26C442-A230-49BA-ADB1-534269951EFF}" type="pres">
      <dgm:prSet presAssocID="{953F2E56-5C31-4234-A9C7-C581CABDE7FD}" presName="hierRoot2" presStyleCnt="0">
        <dgm:presLayoutVars>
          <dgm:hierBranch val="init"/>
        </dgm:presLayoutVars>
      </dgm:prSet>
      <dgm:spPr/>
    </dgm:pt>
    <dgm:pt modelId="{DD1FFF5D-489F-48E0-90AE-32AA1BE776CE}" type="pres">
      <dgm:prSet presAssocID="{953F2E56-5C31-4234-A9C7-C581CABDE7FD}" presName="rootComposite" presStyleCnt="0"/>
      <dgm:spPr/>
    </dgm:pt>
    <dgm:pt modelId="{8A255134-7F3E-4D10-88DB-B9F6F1FE01E2}" type="pres">
      <dgm:prSet presAssocID="{953F2E56-5C31-4234-A9C7-C581CABDE7FD}" presName="rootText" presStyleLbl="node3" presStyleIdx="1" presStyleCnt="13" custLinFactNeighborX="61629" custLinFactNeighborY="-88323">
        <dgm:presLayoutVars>
          <dgm:chPref val="3"/>
        </dgm:presLayoutVars>
      </dgm:prSet>
      <dgm:spPr/>
    </dgm:pt>
    <dgm:pt modelId="{A9DF8B41-C86C-4FD6-9A56-0DA22EEE42A9}" type="pres">
      <dgm:prSet presAssocID="{953F2E56-5C31-4234-A9C7-C581CABDE7FD}" presName="rootConnector" presStyleLbl="node3" presStyleIdx="1" presStyleCnt="13"/>
      <dgm:spPr/>
    </dgm:pt>
    <dgm:pt modelId="{BBC96125-993B-4FC8-9B09-98588C825331}" type="pres">
      <dgm:prSet presAssocID="{953F2E56-5C31-4234-A9C7-C581CABDE7FD}" presName="hierChild4" presStyleCnt="0"/>
      <dgm:spPr/>
    </dgm:pt>
    <dgm:pt modelId="{8924F029-2A20-4EF9-AEED-255CECE31A52}" type="pres">
      <dgm:prSet presAssocID="{953F2E56-5C31-4234-A9C7-C581CABDE7FD}" presName="hierChild5" presStyleCnt="0"/>
      <dgm:spPr/>
    </dgm:pt>
    <dgm:pt modelId="{E79076A3-EFC0-4072-B165-C9A077B1CD42}" type="pres">
      <dgm:prSet presAssocID="{9DFDA14B-D73A-43C0-B5AC-03A727C11724}" presName="Name37" presStyleLbl="parChTrans1D3" presStyleIdx="2" presStyleCnt="13"/>
      <dgm:spPr/>
    </dgm:pt>
    <dgm:pt modelId="{C78FA525-60EC-48BA-BE11-D402B5EA543D}" type="pres">
      <dgm:prSet presAssocID="{855CC2CB-66A8-4F07-93AB-BC6E82B9BE01}" presName="hierRoot2" presStyleCnt="0">
        <dgm:presLayoutVars>
          <dgm:hierBranch val="init"/>
        </dgm:presLayoutVars>
      </dgm:prSet>
      <dgm:spPr/>
    </dgm:pt>
    <dgm:pt modelId="{212AA8D0-8047-478F-8B93-EB197F99335B}" type="pres">
      <dgm:prSet presAssocID="{855CC2CB-66A8-4F07-93AB-BC6E82B9BE01}" presName="rootComposite" presStyleCnt="0"/>
      <dgm:spPr/>
    </dgm:pt>
    <dgm:pt modelId="{BF39C71C-359A-4125-83DD-0D7955291E42}" type="pres">
      <dgm:prSet presAssocID="{855CC2CB-66A8-4F07-93AB-BC6E82B9BE01}" presName="rootText" presStyleLbl="node3" presStyleIdx="2" presStyleCnt="13" custScaleX="99489" custLinFactY="-24182" custLinFactNeighborX="-54257" custLinFactNeighborY="-100000">
        <dgm:presLayoutVars>
          <dgm:chPref val="3"/>
        </dgm:presLayoutVars>
      </dgm:prSet>
      <dgm:spPr>
        <a:xfrm>
          <a:off x="1515892" y="3727070"/>
          <a:ext cx="1002915" cy="501457"/>
        </a:xfrm>
        <a:prstGeom prst="rect">
          <a:avLst/>
        </a:prstGeom>
      </dgm:spPr>
    </dgm:pt>
    <dgm:pt modelId="{680BE1A9-CCE4-45D2-A398-AACF76CF6037}" type="pres">
      <dgm:prSet presAssocID="{855CC2CB-66A8-4F07-93AB-BC6E82B9BE01}" presName="rootConnector" presStyleLbl="node3" presStyleIdx="2" presStyleCnt="13"/>
      <dgm:spPr/>
    </dgm:pt>
    <dgm:pt modelId="{3893C200-5207-49EE-841A-3E32BF7E8D91}" type="pres">
      <dgm:prSet presAssocID="{855CC2CB-66A8-4F07-93AB-BC6E82B9BE01}" presName="hierChild4" presStyleCnt="0"/>
      <dgm:spPr/>
    </dgm:pt>
    <dgm:pt modelId="{7A630DEB-3F53-4B4B-B6E6-EB373362CE8B}" type="pres">
      <dgm:prSet presAssocID="{855CC2CB-66A8-4F07-93AB-BC6E82B9BE01}" presName="hierChild5" presStyleCnt="0"/>
      <dgm:spPr/>
    </dgm:pt>
    <dgm:pt modelId="{A11043AF-30ED-44C1-8CBF-B0152E71B3C8}" type="pres">
      <dgm:prSet presAssocID="{167DA945-ECEB-42E9-8932-D04FFEB300BE}" presName="Name37" presStyleLbl="parChTrans1D3" presStyleIdx="3" presStyleCnt="13"/>
      <dgm:spPr/>
    </dgm:pt>
    <dgm:pt modelId="{72E3E5E0-19AA-4CF1-B145-6F4D2361BBFB}" type="pres">
      <dgm:prSet presAssocID="{BA5DF0F1-4ED1-43AB-9CCB-C6713AE99EA4}" presName="hierRoot2" presStyleCnt="0">
        <dgm:presLayoutVars>
          <dgm:hierBranch val="init"/>
        </dgm:presLayoutVars>
      </dgm:prSet>
      <dgm:spPr/>
    </dgm:pt>
    <dgm:pt modelId="{7BB43231-171E-42C7-ACEE-47FA4DB8CC5F}" type="pres">
      <dgm:prSet presAssocID="{BA5DF0F1-4ED1-43AB-9CCB-C6713AE99EA4}" presName="rootComposite" presStyleCnt="0"/>
      <dgm:spPr/>
    </dgm:pt>
    <dgm:pt modelId="{BB56FDA8-3965-4CB0-B8DC-61820E0E953B}" type="pres">
      <dgm:prSet presAssocID="{BA5DF0F1-4ED1-43AB-9CCB-C6713AE99EA4}" presName="rootText" presStyleLbl="node3" presStyleIdx="3" presStyleCnt="13" custScaleX="100951" custLinFactY="-100000" custLinFactNeighborX="60678" custLinFactNeighborY="-164687">
        <dgm:presLayoutVars>
          <dgm:chPref val="3"/>
        </dgm:presLayoutVars>
      </dgm:prSet>
      <dgm:spPr/>
    </dgm:pt>
    <dgm:pt modelId="{65988908-239B-4C2E-A218-85A1E03A157C}" type="pres">
      <dgm:prSet presAssocID="{BA5DF0F1-4ED1-43AB-9CCB-C6713AE99EA4}" presName="rootConnector" presStyleLbl="node3" presStyleIdx="3" presStyleCnt="13"/>
      <dgm:spPr/>
    </dgm:pt>
    <dgm:pt modelId="{9C4D3A3E-57F6-42FA-B3F5-7ACE3A9C1626}" type="pres">
      <dgm:prSet presAssocID="{BA5DF0F1-4ED1-43AB-9CCB-C6713AE99EA4}" presName="hierChild4" presStyleCnt="0"/>
      <dgm:spPr/>
    </dgm:pt>
    <dgm:pt modelId="{53BD6D2E-CCCF-413B-8F00-FBC578EA6050}" type="pres">
      <dgm:prSet presAssocID="{BA5DF0F1-4ED1-43AB-9CCB-C6713AE99EA4}" presName="hierChild5" presStyleCnt="0"/>
      <dgm:spPr/>
    </dgm:pt>
    <dgm:pt modelId="{C5FE261F-DD77-4F12-8999-61EE61B5A320}" type="pres">
      <dgm:prSet presAssocID="{7F77E96D-C0C2-4FAB-AFB5-633982961ABA}" presName="Name37" presStyleLbl="parChTrans1D3" presStyleIdx="4" presStyleCnt="13"/>
      <dgm:spPr/>
    </dgm:pt>
    <dgm:pt modelId="{AE58F4EC-785E-4374-8B9D-861344A7F938}" type="pres">
      <dgm:prSet presAssocID="{F1FE3578-FD4C-40D3-A0DF-388919BCD5EE}" presName="hierRoot2" presStyleCnt="0">
        <dgm:presLayoutVars>
          <dgm:hierBranch val="init"/>
        </dgm:presLayoutVars>
      </dgm:prSet>
      <dgm:spPr/>
    </dgm:pt>
    <dgm:pt modelId="{0C401E8C-AA46-46F5-B512-F4D4FDBE8E40}" type="pres">
      <dgm:prSet presAssocID="{F1FE3578-FD4C-40D3-A0DF-388919BCD5EE}" presName="rootComposite" presStyleCnt="0"/>
      <dgm:spPr/>
    </dgm:pt>
    <dgm:pt modelId="{6C541A54-EC24-43B2-AC4A-456E3DACA58F}" type="pres">
      <dgm:prSet presAssocID="{F1FE3578-FD4C-40D3-A0DF-388919BCD5EE}" presName="rootText" presStyleLbl="node3" presStyleIdx="4" presStyleCnt="13" custLinFactX="-93098" custLinFactY="-213498" custLinFactNeighborX="-100000" custLinFactNeighborY="-300000">
        <dgm:presLayoutVars>
          <dgm:chPref val="3"/>
        </dgm:presLayoutVars>
      </dgm:prSet>
      <dgm:spPr/>
    </dgm:pt>
    <dgm:pt modelId="{7B9FCB32-DADF-48BE-95A5-033E8C9CEFC6}" type="pres">
      <dgm:prSet presAssocID="{F1FE3578-FD4C-40D3-A0DF-388919BCD5EE}" presName="rootConnector" presStyleLbl="node3" presStyleIdx="4" presStyleCnt="13"/>
      <dgm:spPr/>
    </dgm:pt>
    <dgm:pt modelId="{CCC1C713-4A4E-47B1-A92D-A3B29D8C872B}" type="pres">
      <dgm:prSet presAssocID="{F1FE3578-FD4C-40D3-A0DF-388919BCD5EE}" presName="hierChild4" presStyleCnt="0"/>
      <dgm:spPr/>
    </dgm:pt>
    <dgm:pt modelId="{55DB9F9A-7A19-4B5A-B7CE-BD65EC227040}" type="pres">
      <dgm:prSet presAssocID="{F1FE3578-FD4C-40D3-A0DF-388919BCD5EE}" presName="hierChild5" presStyleCnt="0"/>
      <dgm:spPr/>
    </dgm:pt>
    <dgm:pt modelId="{ED9A1A01-FDD3-41DE-8CF8-FA79890320A0}" type="pres">
      <dgm:prSet presAssocID="{EBF813F0-FFD8-4ED2-AC2C-4D94280CBFEB}" presName="Name37" presStyleLbl="parChTrans1D3" presStyleIdx="5" presStyleCnt="13"/>
      <dgm:spPr/>
    </dgm:pt>
    <dgm:pt modelId="{3ED10CC9-B007-4759-A551-2164747D9259}" type="pres">
      <dgm:prSet presAssocID="{0343FD5F-7713-4666-AF4D-1C0498B20A3E}" presName="hierRoot2" presStyleCnt="0">
        <dgm:presLayoutVars>
          <dgm:hierBranch val="init"/>
        </dgm:presLayoutVars>
      </dgm:prSet>
      <dgm:spPr/>
    </dgm:pt>
    <dgm:pt modelId="{5B71E154-BBDC-42C3-B4C2-6E481C5D3C84}" type="pres">
      <dgm:prSet presAssocID="{0343FD5F-7713-4666-AF4D-1C0498B20A3E}" presName="rootComposite" presStyleCnt="0"/>
      <dgm:spPr/>
    </dgm:pt>
    <dgm:pt modelId="{28CBBE2F-1256-492F-8ED2-0D988E56AFE1}" type="pres">
      <dgm:prSet presAssocID="{0343FD5F-7713-4666-AF4D-1C0498B20A3E}" presName="rootText" presStyleLbl="node3" presStyleIdx="5" presStyleCnt="13" custLinFactY="-360870" custLinFactNeighborX="61629" custLinFactNeighborY="-400000">
        <dgm:presLayoutVars>
          <dgm:chPref val="3"/>
        </dgm:presLayoutVars>
      </dgm:prSet>
      <dgm:spPr/>
    </dgm:pt>
    <dgm:pt modelId="{3CDAD4F9-5258-4947-90EF-F4ACB53A8665}" type="pres">
      <dgm:prSet presAssocID="{0343FD5F-7713-4666-AF4D-1C0498B20A3E}" presName="rootConnector" presStyleLbl="node3" presStyleIdx="5" presStyleCnt="13"/>
      <dgm:spPr/>
    </dgm:pt>
    <dgm:pt modelId="{EBBF7135-F765-46CE-88D9-BC7AD4764656}" type="pres">
      <dgm:prSet presAssocID="{0343FD5F-7713-4666-AF4D-1C0498B20A3E}" presName="hierChild4" presStyleCnt="0"/>
      <dgm:spPr/>
    </dgm:pt>
    <dgm:pt modelId="{FA8825ED-8518-44E1-BB41-C4D99DD91935}" type="pres">
      <dgm:prSet presAssocID="{0343FD5F-7713-4666-AF4D-1C0498B20A3E}" presName="hierChild5" presStyleCnt="0"/>
      <dgm:spPr/>
    </dgm:pt>
    <dgm:pt modelId="{EE90A5AF-3797-424A-AD45-0D4B4FC1C8EC}" type="pres">
      <dgm:prSet presAssocID="{85C1102A-6ABC-4792-97CB-F5ACDD8DFB2C}" presName="hierChild5" presStyleCnt="0"/>
      <dgm:spPr/>
    </dgm:pt>
    <dgm:pt modelId="{6431E848-BF7D-4915-9ACB-C806373CCB25}" type="pres">
      <dgm:prSet presAssocID="{B2EF87D1-5D2F-4AC8-9734-33B145CFB38C}" presName="Name37" presStyleLbl="parChTrans1D2" presStyleIdx="1" presStyleCnt="3"/>
      <dgm:spPr/>
    </dgm:pt>
    <dgm:pt modelId="{2F59D520-89D5-4B6A-BCBE-00A503237613}" type="pres">
      <dgm:prSet presAssocID="{966FADE6-B2C7-4DAF-ADF0-074E3FA95DF2}" presName="hierRoot2" presStyleCnt="0">
        <dgm:presLayoutVars>
          <dgm:hierBranch val="init"/>
        </dgm:presLayoutVars>
      </dgm:prSet>
      <dgm:spPr/>
    </dgm:pt>
    <dgm:pt modelId="{22268212-6F6C-46F0-8B4B-C4F0ECDB2827}" type="pres">
      <dgm:prSet presAssocID="{966FADE6-B2C7-4DAF-ADF0-074E3FA95DF2}" presName="rootComposite" presStyleCnt="0"/>
      <dgm:spPr/>
    </dgm:pt>
    <dgm:pt modelId="{DB90B38D-99A1-4232-852A-00EF26EE7EEF}" type="pres">
      <dgm:prSet presAssocID="{966FADE6-B2C7-4DAF-ADF0-074E3FA95DF2}" presName="rootText" presStyleLbl="node2" presStyleIdx="1" presStyleCnt="3" custScaleX="216026" custLinFactNeighborX="324" custLinFactNeighborY="-14472">
        <dgm:presLayoutVars>
          <dgm:chPref val="3"/>
        </dgm:presLayoutVars>
      </dgm:prSet>
      <dgm:spPr/>
    </dgm:pt>
    <dgm:pt modelId="{A05E5314-9885-4EE3-9286-8F9BC98C9311}" type="pres">
      <dgm:prSet presAssocID="{966FADE6-B2C7-4DAF-ADF0-074E3FA95DF2}" presName="rootConnector" presStyleLbl="node2" presStyleIdx="1" presStyleCnt="3"/>
      <dgm:spPr/>
    </dgm:pt>
    <dgm:pt modelId="{9C261F3C-6F49-4FC0-833F-1E7C97FCB53C}" type="pres">
      <dgm:prSet presAssocID="{966FADE6-B2C7-4DAF-ADF0-074E3FA95DF2}" presName="hierChild4" presStyleCnt="0"/>
      <dgm:spPr/>
    </dgm:pt>
    <dgm:pt modelId="{D135F80F-4706-4C6C-80BB-1B2E8DB1CE96}" type="pres">
      <dgm:prSet presAssocID="{52F6359C-ECF3-4520-B653-550404788FDB}" presName="Name37" presStyleLbl="parChTrans1D3" presStyleIdx="6" presStyleCnt="13"/>
      <dgm:spPr/>
    </dgm:pt>
    <dgm:pt modelId="{6DDB824C-4DD4-4938-8666-519EE1F1F494}" type="pres">
      <dgm:prSet presAssocID="{76E4D5D4-5926-4ED0-A8E3-F0FC1F8857FF}" presName="hierRoot2" presStyleCnt="0">
        <dgm:presLayoutVars>
          <dgm:hierBranch val="init"/>
        </dgm:presLayoutVars>
      </dgm:prSet>
      <dgm:spPr/>
    </dgm:pt>
    <dgm:pt modelId="{9C5C48CB-3450-4197-9A1F-8D03C5C9B568}" type="pres">
      <dgm:prSet presAssocID="{76E4D5D4-5926-4ED0-A8E3-F0FC1F8857FF}" presName="rootComposite" presStyleCnt="0"/>
      <dgm:spPr/>
    </dgm:pt>
    <dgm:pt modelId="{4F9F630F-09EA-4DFA-9236-63B9F3D4643B}" type="pres">
      <dgm:prSet presAssocID="{76E4D5D4-5926-4ED0-A8E3-F0FC1F8857FF}" presName="rootText" presStyleLbl="node3" presStyleIdx="6" presStyleCnt="13" custLinFactNeighborX="3708" custLinFactNeighborY="-50964">
        <dgm:presLayoutVars>
          <dgm:chPref val="3"/>
        </dgm:presLayoutVars>
      </dgm:prSet>
      <dgm:spPr/>
    </dgm:pt>
    <dgm:pt modelId="{1052A4F9-A0EA-4F35-871C-BD1452E52056}" type="pres">
      <dgm:prSet presAssocID="{76E4D5D4-5926-4ED0-A8E3-F0FC1F8857FF}" presName="rootConnector" presStyleLbl="node3" presStyleIdx="6" presStyleCnt="13"/>
      <dgm:spPr/>
    </dgm:pt>
    <dgm:pt modelId="{AFFFE81A-0F88-4DEF-A136-2C03422CDDA5}" type="pres">
      <dgm:prSet presAssocID="{76E4D5D4-5926-4ED0-A8E3-F0FC1F8857FF}" presName="hierChild4" presStyleCnt="0"/>
      <dgm:spPr/>
    </dgm:pt>
    <dgm:pt modelId="{3FCCE157-FD04-44B8-9DCC-4670C2D4B3CF}" type="pres">
      <dgm:prSet presAssocID="{76E4D5D4-5926-4ED0-A8E3-F0FC1F8857FF}" presName="hierChild5" presStyleCnt="0"/>
      <dgm:spPr/>
    </dgm:pt>
    <dgm:pt modelId="{57D543E2-7FF6-473F-AD54-F515969B0824}" type="pres">
      <dgm:prSet presAssocID="{1C0FEBE1-91F4-4636-B89B-1FC790B6A431}" presName="Name37" presStyleLbl="parChTrans1D3" presStyleIdx="7" presStyleCnt="13"/>
      <dgm:spPr/>
    </dgm:pt>
    <dgm:pt modelId="{527DE6C9-1C0D-473C-ADB8-B20830604C5F}" type="pres">
      <dgm:prSet presAssocID="{E766D9D3-0A97-4C58-9DE0-4F3402CAC9B2}" presName="hierRoot2" presStyleCnt="0">
        <dgm:presLayoutVars>
          <dgm:hierBranch val="init"/>
        </dgm:presLayoutVars>
      </dgm:prSet>
      <dgm:spPr/>
    </dgm:pt>
    <dgm:pt modelId="{DB6D0B59-35BE-469C-97FD-5624DA3DC94A}" type="pres">
      <dgm:prSet presAssocID="{E766D9D3-0A97-4C58-9DE0-4F3402CAC9B2}" presName="rootComposite" presStyleCnt="0"/>
      <dgm:spPr/>
    </dgm:pt>
    <dgm:pt modelId="{F4F316DE-0879-482D-A6AF-D24DB327217F}" type="pres">
      <dgm:prSet presAssocID="{E766D9D3-0A97-4C58-9DE0-4F3402CAC9B2}" presName="rootText" presStyleLbl="node3" presStyleIdx="7" presStyleCnt="13" custLinFactNeighborX="3708" custLinFactNeighborY="-86459">
        <dgm:presLayoutVars>
          <dgm:chPref val="3"/>
        </dgm:presLayoutVars>
      </dgm:prSet>
      <dgm:spPr/>
    </dgm:pt>
    <dgm:pt modelId="{1BD13E67-BB33-4603-AF3B-87AE72273CAF}" type="pres">
      <dgm:prSet presAssocID="{E766D9D3-0A97-4C58-9DE0-4F3402CAC9B2}" presName="rootConnector" presStyleLbl="node3" presStyleIdx="7" presStyleCnt="13"/>
      <dgm:spPr/>
    </dgm:pt>
    <dgm:pt modelId="{E1704F45-E0BD-4873-86BC-05EE6E87C6E4}" type="pres">
      <dgm:prSet presAssocID="{E766D9D3-0A97-4C58-9DE0-4F3402CAC9B2}" presName="hierChild4" presStyleCnt="0"/>
      <dgm:spPr/>
    </dgm:pt>
    <dgm:pt modelId="{B844E753-3CC2-4AD7-B81B-C69A439A6BBF}" type="pres">
      <dgm:prSet presAssocID="{E766D9D3-0A97-4C58-9DE0-4F3402CAC9B2}" presName="hierChild5" presStyleCnt="0"/>
      <dgm:spPr/>
    </dgm:pt>
    <dgm:pt modelId="{D108922C-A72C-4CB8-9C36-24A30A7B5224}" type="pres">
      <dgm:prSet presAssocID="{729BFBE0-F511-4FC5-A3B8-923F7FAC5D5B}" presName="Name37" presStyleLbl="parChTrans1D3" presStyleIdx="8" presStyleCnt="13"/>
      <dgm:spPr/>
    </dgm:pt>
    <dgm:pt modelId="{F8DC89E0-D0D1-43FC-9F61-1F4E0BE08A46}" type="pres">
      <dgm:prSet presAssocID="{C48936E2-4C3B-4DF2-966D-2BB600883DAE}" presName="hierRoot2" presStyleCnt="0">
        <dgm:presLayoutVars>
          <dgm:hierBranch val="init"/>
        </dgm:presLayoutVars>
      </dgm:prSet>
      <dgm:spPr/>
    </dgm:pt>
    <dgm:pt modelId="{98763344-634C-49BE-BB1D-5CF95AF2060F}" type="pres">
      <dgm:prSet presAssocID="{C48936E2-4C3B-4DF2-966D-2BB600883DAE}" presName="rootComposite" presStyleCnt="0"/>
      <dgm:spPr/>
    </dgm:pt>
    <dgm:pt modelId="{B7D094D2-BE38-41F8-AF96-0DCC94C71EA5}" type="pres">
      <dgm:prSet presAssocID="{C48936E2-4C3B-4DF2-966D-2BB600883DAE}" presName="rootText" presStyleLbl="node3" presStyleIdx="8" presStyleCnt="13" custLinFactY="-23790" custLinFactNeighborX="3708" custLinFactNeighborY="-100000">
        <dgm:presLayoutVars>
          <dgm:chPref val="3"/>
        </dgm:presLayoutVars>
      </dgm:prSet>
      <dgm:spPr/>
    </dgm:pt>
    <dgm:pt modelId="{E6C22390-AAF7-4A25-8B68-5A00D2CE6740}" type="pres">
      <dgm:prSet presAssocID="{C48936E2-4C3B-4DF2-966D-2BB600883DAE}" presName="rootConnector" presStyleLbl="node3" presStyleIdx="8" presStyleCnt="13"/>
      <dgm:spPr/>
    </dgm:pt>
    <dgm:pt modelId="{31FBFC7A-A906-459B-90EB-489A7322CCCB}" type="pres">
      <dgm:prSet presAssocID="{C48936E2-4C3B-4DF2-966D-2BB600883DAE}" presName="hierChild4" presStyleCnt="0"/>
      <dgm:spPr/>
    </dgm:pt>
    <dgm:pt modelId="{3405D8F3-8B91-47A8-BDC0-799F907D7594}" type="pres">
      <dgm:prSet presAssocID="{C48936E2-4C3B-4DF2-966D-2BB600883DAE}" presName="hierChild5" presStyleCnt="0"/>
      <dgm:spPr/>
    </dgm:pt>
    <dgm:pt modelId="{96E44086-5D6A-4582-BD21-F9E0BD8F5196}" type="pres">
      <dgm:prSet presAssocID="{966FADE6-B2C7-4DAF-ADF0-074E3FA95DF2}" presName="hierChild5" presStyleCnt="0"/>
      <dgm:spPr/>
    </dgm:pt>
    <dgm:pt modelId="{FC1ADC2E-BDB7-4C5D-8BC8-F0F810D4B42F}" type="pres">
      <dgm:prSet presAssocID="{1E273426-80D5-478A-BEEF-15AA8CC34986}" presName="Name37" presStyleLbl="parChTrans1D2" presStyleIdx="2" presStyleCnt="3"/>
      <dgm:spPr/>
    </dgm:pt>
    <dgm:pt modelId="{00954AA8-AD7D-4C82-B110-CFE212447091}" type="pres">
      <dgm:prSet presAssocID="{0F44744F-BB53-410C-AD47-95C5163DF4AC}" presName="hierRoot2" presStyleCnt="0">
        <dgm:presLayoutVars>
          <dgm:hierBranch val="init"/>
        </dgm:presLayoutVars>
      </dgm:prSet>
      <dgm:spPr/>
    </dgm:pt>
    <dgm:pt modelId="{303C314B-5EBF-46D0-BEE5-934B582D431F}" type="pres">
      <dgm:prSet presAssocID="{0F44744F-BB53-410C-AD47-95C5163DF4AC}" presName="rootComposite" presStyleCnt="0"/>
      <dgm:spPr/>
    </dgm:pt>
    <dgm:pt modelId="{F4C891C8-8E9B-4FD7-A2C6-D500AA406697}" type="pres">
      <dgm:prSet presAssocID="{0F44744F-BB53-410C-AD47-95C5163DF4AC}" presName="rootText" presStyleLbl="node2" presStyleIdx="2" presStyleCnt="3" custScaleX="216026" custLinFactX="97665" custLinFactNeighborX="100000" custLinFactNeighborY="-14472">
        <dgm:presLayoutVars>
          <dgm:chPref val="3"/>
        </dgm:presLayoutVars>
      </dgm:prSet>
      <dgm:spPr/>
    </dgm:pt>
    <dgm:pt modelId="{09B47DD1-AB70-4EAC-974C-EDD8403BB49A}" type="pres">
      <dgm:prSet presAssocID="{0F44744F-BB53-410C-AD47-95C5163DF4AC}" presName="rootConnector" presStyleLbl="node2" presStyleIdx="2" presStyleCnt="3"/>
      <dgm:spPr/>
    </dgm:pt>
    <dgm:pt modelId="{E4ADE067-FB96-4953-BCCB-AA3604450C38}" type="pres">
      <dgm:prSet presAssocID="{0F44744F-BB53-410C-AD47-95C5163DF4AC}" presName="hierChild4" presStyleCnt="0"/>
      <dgm:spPr/>
    </dgm:pt>
    <dgm:pt modelId="{816D1D51-6123-40DA-A109-9D5F1B3DFB1B}" type="pres">
      <dgm:prSet presAssocID="{66CD2FF5-7229-47FE-9B0C-1D40024A2C9C}" presName="Name37" presStyleLbl="parChTrans1D3" presStyleIdx="9" presStyleCnt="13"/>
      <dgm:spPr/>
    </dgm:pt>
    <dgm:pt modelId="{9D87A953-70B3-4107-81E7-FB913AF5C021}" type="pres">
      <dgm:prSet presAssocID="{D0750A2C-E552-4044-BB7E-85E86C45E7F6}" presName="hierRoot2" presStyleCnt="0">
        <dgm:presLayoutVars>
          <dgm:hierBranch val="init"/>
        </dgm:presLayoutVars>
      </dgm:prSet>
      <dgm:spPr/>
    </dgm:pt>
    <dgm:pt modelId="{56BBD438-86BE-476A-A8E4-8B7B142CEB5D}" type="pres">
      <dgm:prSet presAssocID="{D0750A2C-E552-4044-BB7E-85E86C45E7F6}" presName="rootComposite" presStyleCnt="0"/>
      <dgm:spPr/>
    </dgm:pt>
    <dgm:pt modelId="{71693707-694D-4C0D-A0DE-1784F099C634}" type="pres">
      <dgm:prSet presAssocID="{D0750A2C-E552-4044-BB7E-85E86C45E7F6}" presName="rootText" presStyleLbl="node3" presStyleIdx="9" presStyleCnt="13" custLinFactNeighborX="65983" custLinFactNeighborY="-50519">
        <dgm:presLayoutVars>
          <dgm:chPref val="3"/>
        </dgm:presLayoutVars>
      </dgm:prSet>
      <dgm:spPr/>
    </dgm:pt>
    <dgm:pt modelId="{9F6C8BC8-E5F6-40CA-8DD6-C39AE2D7C64E}" type="pres">
      <dgm:prSet presAssocID="{D0750A2C-E552-4044-BB7E-85E86C45E7F6}" presName="rootConnector" presStyleLbl="node3" presStyleIdx="9" presStyleCnt="13"/>
      <dgm:spPr/>
    </dgm:pt>
    <dgm:pt modelId="{6C7D60D7-A305-476D-9390-2BAB0D018038}" type="pres">
      <dgm:prSet presAssocID="{D0750A2C-E552-4044-BB7E-85E86C45E7F6}" presName="hierChild4" presStyleCnt="0"/>
      <dgm:spPr/>
    </dgm:pt>
    <dgm:pt modelId="{AA580F29-5969-4E52-A939-E4BCABC21D82}" type="pres">
      <dgm:prSet presAssocID="{D0750A2C-E552-4044-BB7E-85E86C45E7F6}" presName="hierChild5" presStyleCnt="0"/>
      <dgm:spPr/>
    </dgm:pt>
    <dgm:pt modelId="{DEAE3ABC-A4FF-4538-892B-FD2EF102A706}" type="pres">
      <dgm:prSet presAssocID="{9AC95225-9679-465A-8B5D-A7CAACB9ABC0}" presName="Name37" presStyleLbl="parChTrans1D3" presStyleIdx="10" presStyleCnt="13"/>
      <dgm:spPr/>
    </dgm:pt>
    <dgm:pt modelId="{82857B16-DD3B-47BA-B183-0E1ECCCCDB9E}" type="pres">
      <dgm:prSet presAssocID="{ECDEEAEF-98C6-47C1-AFD9-B36302BA8FC5}" presName="hierRoot2" presStyleCnt="0">
        <dgm:presLayoutVars>
          <dgm:hierBranch val="init"/>
        </dgm:presLayoutVars>
      </dgm:prSet>
      <dgm:spPr/>
    </dgm:pt>
    <dgm:pt modelId="{AFD657B1-3CAA-4829-9094-AE5C3446D578}" type="pres">
      <dgm:prSet presAssocID="{ECDEEAEF-98C6-47C1-AFD9-B36302BA8FC5}" presName="rootComposite" presStyleCnt="0"/>
      <dgm:spPr/>
    </dgm:pt>
    <dgm:pt modelId="{0F320C99-3631-4C16-BED2-D56B8C4A4946}" type="pres">
      <dgm:prSet presAssocID="{ECDEEAEF-98C6-47C1-AFD9-B36302BA8FC5}" presName="rootText" presStyleLbl="node3" presStyleIdx="10" presStyleCnt="13" custLinFactNeighborX="62270" custLinFactNeighborY="-85713">
        <dgm:presLayoutVars>
          <dgm:chPref val="3"/>
        </dgm:presLayoutVars>
      </dgm:prSet>
      <dgm:spPr/>
    </dgm:pt>
    <dgm:pt modelId="{D794656D-FE6F-40B0-AB76-15D294FBA640}" type="pres">
      <dgm:prSet presAssocID="{ECDEEAEF-98C6-47C1-AFD9-B36302BA8FC5}" presName="rootConnector" presStyleLbl="node3" presStyleIdx="10" presStyleCnt="13"/>
      <dgm:spPr/>
    </dgm:pt>
    <dgm:pt modelId="{71AC51F4-8193-4DF8-BD1A-D07D2F2453FB}" type="pres">
      <dgm:prSet presAssocID="{ECDEEAEF-98C6-47C1-AFD9-B36302BA8FC5}" presName="hierChild4" presStyleCnt="0"/>
      <dgm:spPr/>
    </dgm:pt>
    <dgm:pt modelId="{1D0E0A89-74E8-4700-97B2-377004786589}" type="pres">
      <dgm:prSet presAssocID="{ECDEEAEF-98C6-47C1-AFD9-B36302BA8FC5}" presName="hierChild5" presStyleCnt="0"/>
      <dgm:spPr/>
    </dgm:pt>
    <dgm:pt modelId="{1BB6D7C4-02F2-40A4-B276-659ED3D3341E}" type="pres">
      <dgm:prSet presAssocID="{63E03EB2-FCA1-4045-B159-70C5397720C4}" presName="Name37" presStyleLbl="parChTrans1D3" presStyleIdx="11" presStyleCnt="13"/>
      <dgm:spPr/>
    </dgm:pt>
    <dgm:pt modelId="{AC7DC448-2959-4FB8-BCB7-39CA52CF8430}" type="pres">
      <dgm:prSet presAssocID="{FDB5FCAF-58E1-47F2-96B9-8420959C36AC}" presName="hierRoot2" presStyleCnt="0">
        <dgm:presLayoutVars>
          <dgm:hierBranch val="init"/>
        </dgm:presLayoutVars>
      </dgm:prSet>
      <dgm:spPr/>
    </dgm:pt>
    <dgm:pt modelId="{21E361CD-3814-4D08-8DA9-51A825FA0A06}" type="pres">
      <dgm:prSet presAssocID="{FDB5FCAF-58E1-47F2-96B9-8420959C36AC}" presName="rootComposite" presStyleCnt="0"/>
      <dgm:spPr/>
    </dgm:pt>
    <dgm:pt modelId="{13E570E4-0265-4BE8-BC1A-D752DAA1C86F}" type="pres">
      <dgm:prSet presAssocID="{FDB5FCAF-58E1-47F2-96B9-8420959C36AC}" presName="rootText" presStyleLbl="node3" presStyleIdx="11" presStyleCnt="13" custLinFactY="-134719" custLinFactNeighborX="-53715" custLinFactNeighborY="-200000">
        <dgm:presLayoutVars>
          <dgm:chPref val="3"/>
        </dgm:presLayoutVars>
      </dgm:prSet>
      <dgm:spPr/>
    </dgm:pt>
    <dgm:pt modelId="{225B13F5-1892-43A1-9111-08E8D98DA965}" type="pres">
      <dgm:prSet presAssocID="{FDB5FCAF-58E1-47F2-96B9-8420959C36AC}" presName="rootConnector" presStyleLbl="node3" presStyleIdx="11" presStyleCnt="13"/>
      <dgm:spPr/>
    </dgm:pt>
    <dgm:pt modelId="{44027478-4822-4580-9C5C-0C0006C87198}" type="pres">
      <dgm:prSet presAssocID="{FDB5FCAF-58E1-47F2-96B9-8420959C36AC}" presName="hierChild4" presStyleCnt="0"/>
      <dgm:spPr/>
    </dgm:pt>
    <dgm:pt modelId="{77D9A855-02F9-41ED-8494-B677D41A62DA}" type="pres">
      <dgm:prSet presAssocID="{FDB5FCAF-58E1-47F2-96B9-8420959C36AC}" presName="hierChild5" presStyleCnt="0"/>
      <dgm:spPr/>
    </dgm:pt>
    <dgm:pt modelId="{4ABEE796-4A86-41C2-8837-06837C99ED14}" type="pres">
      <dgm:prSet presAssocID="{4FFEE973-3536-402E-9CD0-4F3B17B79360}" presName="Name37" presStyleLbl="parChTrans1D3" presStyleIdx="12" presStyleCnt="13"/>
      <dgm:spPr/>
    </dgm:pt>
    <dgm:pt modelId="{9965A337-5656-4024-BBDE-53EDEA2A9112}" type="pres">
      <dgm:prSet presAssocID="{62E06068-E8AC-42BF-A185-DC9DE26C1039}" presName="hierRoot2" presStyleCnt="0">
        <dgm:presLayoutVars>
          <dgm:hierBranch val="init"/>
        </dgm:presLayoutVars>
      </dgm:prSet>
      <dgm:spPr/>
    </dgm:pt>
    <dgm:pt modelId="{3DADF077-D1ED-41C1-89B4-8D0AA6BA632A}" type="pres">
      <dgm:prSet presAssocID="{62E06068-E8AC-42BF-A185-DC9DE26C1039}" presName="rootComposite" presStyleCnt="0"/>
      <dgm:spPr/>
    </dgm:pt>
    <dgm:pt modelId="{A9FF0057-D230-4608-A052-28FBCD50C5E8}" type="pres">
      <dgm:prSet presAssocID="{62E06068-E8AC-42BF-A185-DC9DE26C1039}" presName="rootText" presStyleLbl="node3" presStyleIdx="12" presStyleCnt="13" custLinFactY="-170113" custLinFactNeighborX="-53715" custLinFactNeighborY="-200000">
        <dgm:presLayoutVars>
          <dgm:chPref val="3"/>
        </dgm:presLayoutVars>
      </dgm:prSet>
      <dgm:spPr/>
    </dgm:pt>
    <dgm:pt modelId="{4ACC56E3-31DD-4F91-9251-2368C4419818}" type="pres">
      <dgm:prSet presAssocID="{62E06068-E8AC-42BF-A185-DC9DE26C1039}" presName="rootConnector" presStyleLbl="node3" presStyleIdx="12" presStyleCnt="13"/>
      <dgm:spPr/>
    </dgm:pt>
    <dgm:pt modelId="{B58B7EF6-EA61-4522-AFE5-78055E914EBB}" type="pres">
      <dgm:prSet presAssocID="{62E06068-E8AC-42BF-A185-DC9DE26C1039}" presName="hierChild4" presStyleCnt="0"/>
      <dgm:spPr/>
    </dgm:pt>
    <dgm:pt modelId="{ADCCC72A-D55E-48B6-8591-034C563F2CAB}" type="pres">
      <dgm:prSet presAssocID="{62E06068-E8AC-42BF-A185-DC9DE26C1039}" presName="hierChild5" presStyleCnt="0"/>
      <dgm:spPr/>
    </dgm:pt>
    <dgm:pt modelId="{AD9BC463-AA70-46DE-BA47-80EFD3BE4A11}" type="pres">
      <dgm:prSet presAssocID="{0F44744F-BB53-410C-AD47-95C5163DF4AC}" presName="hierChild5" presStyleCnt="0"/>
      <dgm:spPr/>
    </dgm:pt>
    <dgm:pt modelId="{B79FEC2C-DCE9-4E3B-A41A-60D0BCD74F55}" type="pres">
      <dgm:prSet presAssocID="{F31AECF0-7126-468D-A67B-269C223478B5}" presName="hierChild3" presStyleCnt="0"/>
      <dgm:spPr/>
    </dgm:pt>
  </dgm:ptLst>
  <dgm:cxnLst>
    <dgm:cxn modelId="{870A4A02-D664-4EA2-9FB6-BCC6A567A44F}" type="presOf" srcId="{0FC64C34-1935-46CA-BBEE-69400CC8D63A}" destId="{554D4577-4633-4D6C-9137-2A373F2D2C84}" srcOrd="0" destOrd="0" presId="urn:microsoft.com/office/officeart/2005/8/layout/orgChart1"/>
    <dgm:cxn modelId="{01BF850B-83C4-49BE-A816-718D959E4AD3}" type="presOf" srcId="{FDB5FCAF-58E1-47F2-96B9-8420959C36AC}" destId="{225B13F5-1892-43A1-9111-08E8D98DA965}" srcOrd="1" destOrd="0" presId="urn:microsoft.com/office/officeart/2005/8/layout/orgChart1"/>
    <dgm:cxn modelId="{A3EC720D-9E9E-47F8-885E-0FE79AC14AA1}" type="presOf" srcId="{7F77E96D-C0C2-4FAB-AFB5-633982961ABA}" destId="{C5FE261F-DD77-4F12-8999-61EE61B5A320}" srcOrd="0" destOrd="0" presId="urn:microsoft.com/office/officeart/2005/8/layout/orgChart1"/>
    <dgm:cxn modelId="{5D18060F-EA79-4C98-815D-9BF006E33422}" type="presOf" srcId="{D0750A2C-E552-4044-BB7E-85E86C45E7F6}" destId="{71693707-694D-4C0D-A0DE-1784F099C634}" srcOrd="0" destOrd="0" presId="urn:microsoft.com/office/officeart/2005/8/layout/orgChart1"/>
    <dgm:cxn modelId="{0FC73F0F-702F-4F29-9F57-555068164397}" type="presOf" srcId="{966FADE6-B2C7-4DAF-ADF0-074E3FA95DF2}" destId="{DB90B38D-99A1-4232-852A-00EF26EE7EEF}" srcOrd="0" destOrd="0" presId="urn:microsoft.com/office/officeart/2005/8/layout/orgChart1"/>
    <dgm:cxn modelId="{92E5B814-B30C-42EA-A99D-AE69E416198F}" type="presOf" srcId="{1C0FEBE1-91F4-4636-B89B-1FC790B6A431}" destId="{57D543E2-7FF6-473F-AD54-F515969B0824}" srcOrd="0" destOrd="0" presId="urn:microsoft.com/office/officeart/2005/8/layout/orgChart1"/>
    <dgm:cxn modelId="{BEC12016-26A1-433F-9A21-5957065C8F6E}" type="presOf" srcId="{4A42BF2F-6950-4239-B569-B239DDB2E9C8}" destId="{B51FECB7-4702-4C5F-8E05-82A488ADBE9B}" srcOrd="0" destOrd="0" presId="urn:microsoft.com/office/officeart/2005/8/layout/orgChart1"/>
    <dgm:cxn modelId="{ACE6001C-F72F-4AC8-8B9A-EB7507C4D7E0}" srcId="{85C1102A-6ABC-4792-97CB-F5ACDD8DFB2C}" destId="{953F2E56-5C31-4234-A9C7-C581CABDE7FD}" srcOrd="1" destOrd="0" parTransId="{0FC64C34-1935-46CA-BBEE-69400CC8D63A}" sibTransId="{F0496A60-1279-4707-9FF2-7A495C9E90F5}"/>
    <dgm:cxn modelId="{0394361D-E9D1-4B19-9C56-83D8D5121663}" srcId="{F31AECF0-7126-468D-A67B-269C223478B5}" destId="{85C1102A-6ABC-4792-97CB-F5ACDD8DFB2C}" srcOrd="0" destOrd="0" parTransId="{4A42BF2F-6950-4239-B569-B239DDB2E9C8}" sibTransId="{E253D5C6-095F-4DFA-8368-C34A76F306A5}"/>
    <dgm:cxn modelId="{CF691F1F-3E27-482E-ABE9-6A7C4A57B446}" type="presOf" srcId="{966FADE6-B2C7-4DAF-ADF0-074E3FA95DF2}" destId="{A05E5314-9885-4EE3-9286-8F9BC98C9311}" srcOrd="1" destOrd="0" presId="urn:microsoft.com/office/officeart/2005/8/layout/orgChart1"/>
    <dgm:cxn modelId="{8F76F825-D189-4D06-9440-4950DE35C529}" srcId="{0F44744F-BB53-410C-AD47-95C5163DF4AC}" destId="{62E06068-E8AC-42BF-A185-DC9DE26C1039}" srcOrd="3" destOrd="0" parTransId="{4FFEE973-3536-402E-9CD0-4F3B17B79360}" sibTransId="{F529293B-66E5-43B7-93BC-22BB243C8CA2}"/>
    <dgm:cxn modelId="{7DAF4826-01EA-4FB1-8AD6-D77A846D62D0}" srcId="{85C1102A-6ABC-4792-97CB-F5ACDD8DFB2C}" destId="{855CC2CB-66A8-4F07-93AB-BC6E82B9BE01}" srcOrd="2" destOrd="0" parTransId="{9DFDA14B-D73A-43C0-B5AC-03A727C11724}" sibTransId="{C8487FE1-FEEC-4190-AA5D-2C0E85749195}"/>
    <dgm:cxn modelId="{2A813D2E-772F-45AE-9D2A-093F14D54F1B}" type="presOf" srcId="{63E03EB2-FCA1-4045-B159-70C5397720C4}" destId="{1BB6D7C4-02F2-40A4-B276-659ED3D3341E}" srcOrd="0" destOrd="0" presId="urn:microsoft.com/office/officeart/2005/8/layout/orgChart1"/>
    <dgm:cxn modelId="{EDF1312F-DFAA-4915-926E-240C7FE9F305}" type="presOf" srcId="{66CD2FF5-7229-47FE-9B0C-1D40024A2C9C}" destId="{816D1D51-6123-40DA-A109-9D5F1B3DFB1B}" srcOrd="0" destOrd="0" presId="urn:microsoft.com/office/officeart/2005/8/layout/orgChart1"/>
    <dgm:cxn modelId="{56884C31-5370-446D-8E6B-7D6A9B976764}" type="presOf" srcId="{0F44744F-BB53-410C-AD47-95C5163DF4AC}" destId="{09B47DD1-AB70-4EAC-974C-EDD8403BB49A}" srcOrd="1" destOrd="0" presId="urn:microsoft.com/office/officeart/2005/8/layout/orgChart1"/>
    <dgm:cxn modelId="{681E1232-AC8C-4BA3-8951-EE73B65767B4}" srcId="{85C1102A-6ABC-4792-97CB-F5ACDD8DFB2C}" destId="{0343FD5F-7713-4666-AF4D-1C0498B20A3E}" srcOrd="5" destOrd="0" parTransId="{EBF813F0-FFD8-4ED2-AC2C-4D94280CBFEB}" sibTransId="{297C3D43-4601-487A-A152-27222B294849}"/>
    <dgm:cxn modelId="{750FD732-659D-4747-8CCC-82CB5E632C84}" srcId="{0F44744F-BB53-410C-AD47-95C5163DF4AC}" destId="{ECDEEAEF-98C6-47C1-AFD9-B36302BA8FC5}" srcOrd="1" destOrd="0" parTransId="{9AC95225-9679-465A-8B5D-A7CAACB9ABC0}" sibTransId="{0964D42F-C436-4274-B545-589593D7DE7E}"/>
    <dgm:cxn modelId="{0C5B0C3B-F0FB-492F-86CD-6C6B26CD42E3}" srcId="{966FADE6-B2C7-4DAF-ADF0-074E3FA95DF2}" destId="{C48936E2-4C3B-4DF2-966D-2BB600883DAE}" srcOrd="2" destOrd="0" parTransId="{729BFBE0-F511-4FC5-A3B8-923F7FAC5D5B}" sibTransId="{60652BF6-10C4-4132-9EC6-8A9D55A5CF90}"/>
    <dgm:cxn modelId="{9C20DB5C-A3D6-4511-AC26-75B158985C98}" srcId="{85C1102A-6ABC-4792-97CB-F5ACDD8DFB2C}" destId="{F1FE3578-FD4C-40D3-A0DF-388919BCD5EE}" srcOrd="4" destOrd="0" parTransId="{7F77E96D-C0C2-4FAB-AFB5-633982961ABA}" sibTransId="{6B88976D-0F35-46D4-8A65-456F0E374642}"/>
    <dgm:cxn modelId="{72C9F960-F145-4852-91FD-24A594701425}" type="presOf" srcId="{BA5DF0F1-4ED1-43AB-9CCB-C6713AE99EA4}" destId="{65988908-239B-4C2E-A218-85A1E03A157C}" srcOrd="1" destOrd="0" presId="urn:microsoft.com/office/officeart/2005/8/layout/orgChart1"/>
    <dgm:cxn modelId="{F3885F49-94F0-46AD-88FC-1D4FA00D9E60}" type="presOf" srcId="{855CC2CB-66A8-4F07-93AB-BC6E82B9BE01}" destId="{680BE1A9-CCE4-45D2-A398-AACF76CF6037}" srcOrd="1" destOrd="0" presId="urn:microsoft.com/office/officeart/2005/8/layout/orgChart1"/>
    <dgm:cxn modelId="{63EEF249-5A72-4471-A362-6B8B9E50552D}" type="presOf" srcId="{76E4D5D4-5926-4ED0-A8E3-F0FC1F8857FF}" destId="{4F9F630F-09EA-4DFA-9236-63B9F3D4643B}" srcOrd="0" destOrd="0" presId="urn:microsoft.com/office/officeart/2005/8/layout/orgChart1"/>
    <dgm:cxn modelId="{708CFF6A-B4C0-4605-90C7-179FFDD5E242}" srcId="{85C1102A-6ABC-4792-97CB-F5ACDD8DFB2C}" destId="{B25C220D-A5FC-4F60-B5DC-49C42B1A3B4E}" srcOrd="0" destOrd="0" parTransId="{6C597D3D-A524-459A-8FA7-1D5B1A4C2A4E}" sibTransId="{26AF0003-0687-4FAB-84FE-07207D47AD96}"/>
    <dgm:cxn modelId="{2801EF6B-5AE9-4DEC-AB9A-ABE736C591FA}" type="presOf" srcId="{85C1102A-6ABC-4792-97CB-F5ACDD8DFB2C}" destId="{E6FC4EBD-5518-4441-8585-82246F5827D8}" srcOrd="0" destOrd="0" presId="urn:microsoft.com/office/officeart/2005/8/layout/orgChart1"/>
    <dgm:cxn modelId="{3C52604C-E34D-4420-B502-B67C3BF16BAC}" type="presOf" srcId="{E766D9D3-0A97-4C58-9DE0-4F3402CAC9B2}" destId="{F4F316DE-0879-482D-A6AF-D24DB327217F}" srcOrd="0" destOrd="0" presId="urn:microsoft.com/office/officeart/2005/8/layout/orgChart1"/>
    <dgm:cxn modelId="{942C694C-AE98-4D6D-8FB5-F42682EAC89E}" type="presOf" srcId="{FDB5FCAF-58E1-47F2-96B9-8420959C36AC}" destId="{13E570E4-0265-4BE8-BC1A-D752DAA1C86F}" srcOrd="0" destOrd="0" presId="urn:microsoft.com/office/officeart/2005/8/layout/orgChart1"/>
    <dgm:cxn modelId="{642A9A6C-6D1E-4929-8642-6BC65F0EB020}" type="presOf" srcId="{EBF813F0-FFD8-4ED2-AC2C-4D94280CBFEB}" destId="{ED9A1A01-FDD3-41DE-8CF8-FA79890320A0}" srcOrd="0" destOrd="0" presId="urn:microsoft.com/office/officeart/2005/8/layout/orgChart1"/>
    <dgm:cxn modelId="{12F70A6E-F7CA-4466-9C01-655950AC4068}" type="presOf" srcId="{C48936E2-4C3B-4DF2-966D-2BB600883DAE}" destId="{E6C22390-AAF7-4A25-8B68-5A00D2CE6740}" srcOrd="1" destOrd="0" presId="urn:microsoft.com/office/officeart/2005/8/layout/orgChart1"/>
    <dgm:cxn modelId="{8252D94E-FDDA-4727-9430-B074B9407533}" type="presOf" srcId="{D0750A2C-E552-4044-BB7E-85E86C45E7F6}" destId="{9F6C8BC8-E5F6-40CA-8DD6-C39AE2D7C64E}" srcOrd="1" destOrd="0" presId="urn:microsoft.com/office/officeart/2005/8/layout/orgChart1"/>
    <dgm:cxn modelId="{D4AF856F-4A5A-4F2F-9F56-5BE89D086B7C}" srcId="{2599EA7C-A23D-4D81-9BBC-A5664750C6DD}" destId="{F31AECF0-7126-468D-A67B-269C223478B5}" srcOrd="0" destOrd="0" parTransId="{E0D74F17-7E4B-4728-BE94-A68DC393EC90}" sibTransId="{D2452992-7136-418B-8540-9D896DFBE0EB}"/>
    <dgm:cxn modelId="{C431E550-56E6-4EA3-94C1-41A368623AD8}" type="presOf" srcId="{953F2E56-5C31-4234-A9C7-C581CABDE7FD}" destId="{A9DF8B41-C86C-4FD6-9A56-0DA22EEE42A9}" srcOrd="1" destOrd="0" presId="urn:microsoft.com/office/officeart/2005/8/layout/orgChart1"/>
    <dgm:cxn modelId="{B4494A53-F097-4EF6-B560-57D953A0178D}" type="presOf" srcId="{B25C220D-A5FC-4F60-B5DC-49C42B1A3B4E}" destId="{F5E7D31C-9CBE-4682-89E8-A84C169EA760}" srcOrd="1" destOrd="0" presId="urn:microsoft.com/office/officeart/2005/8/layout/orgChart1"/>
    <dgm:cxn modelId="{8CD24B56-0FE5-43DD-AB20-43D86A6B722C}" srcId="{966FADE6-B2C7-4DAF-ADF0-074E3FA95DF2}" destId="{76E4D5D4-5926-4ED0-A8E3-F0FC1F8857FF}" srcOrd="0" destOrd="0" parTransId="{52F6359C-ECF3-4520-B653-550404788FDB}" sibTransId="{11C6D5E8-AB69-4CD4-86E8-CA68E229A03D}"/>
    <dgm:cxn modelId="{AD545A56-C050-4EEB-91D7-3B2D5A5640B8}" type="presOf" srcId="{9DFDA14B-D73A-43C0-B5AC-03A727C11724}" destId="{E79076A3-EFC0-4072-B165-C9A077B1CD42}" srcOrd="0" destOrd="0" presId="urn:microsoft.com/office/officeart/2005/8/layout/orgChart1"/>
    <dgm:cxn modelId="{6A4D9F77-93F5-4C05-B717-759A43BAC7B1}" type="presOf" srcId="{729BFBE0-F511-4FC5-A3B8-923F7FAC5D5B}" destId="{D108922C-A72C-4CB8-9C36-24A30A7B5224}" srcOrd="0" destOrd="0" presId="urn:microsoft.com/office/officeart/2005/8/layout/orgChart1"/>
    <dgm:cxn modelId="{90D89279-09CB-48D8-ADD5-DF8CF0A11023}" type="presOf" srcId="{F31AECF0-7126-468D-A67B-269C223478B5}" destId="{FCACAAC0-469F-423F-BE36-D331B57776D1}" srcOrd="1" destOrd="0" presId="urn:microsoft.com/office/officeart/2005/8/layout/orgChart1"/>
    <dgm:cxn modelId="{A0B3FE59-09CD-4884-B55D-4ACD34828018}" type="presOf" srcId="{2599EA7C-A23D-4D81-9BBC-A5664750C6DD}" destId="{2F75218B-1513-4B63-8D72-FBD087D42374}" srcOrd="0" destOrd="0" presId="urn:microsoft.com/office/officeart/2005/8/layout/orgChart1"/>
    <dgm:cxn modelId="{505AA07B-F7D9-4749-90B2-A695E295B551}" type="presOf" srcId="{E766D9D3-0A97-4C58-9DE0-4F3402CAC9B2}" destId="{1BD13E67-BB33-4603-AF3B-87AE72273CAF}" srcOrd="1" destOrd="0" presId="urn:microsoft.com/office/officeart/2005/8/layout/orgChart1"/>
    <dgm:cxn modelId="{1735027C-7319-4650-AF0D-4A2C0D83B6CB}" type="presOf" srcId="{62E06068-E8AC-42BF-A185-DC9DE26C1039}" destId="{4ACC56E3-31DD-4F91-9251-2368C4419818}" srcOrd="1" destOrd="0" presId="urn:microsoft.com/office/officeart/2005/8/layout/orgChart1"/>
    <dgm:cxn modelId="{EA2A8D7C-C461-42D9-9B31-BC57F823B95E}" type="presOf" srcId="{1E273426-80D5-478A-BEEF-15AA8CC34986}" destId="{FC1ADC2E-BDB7-4C5D-8BC8-F0F810D4B42F}" srcOrd="0" destOrd="0" presId="urn:microsoft.com/office/officeart/2005/8/layout/orgChart1"/>
    <dgm:cxn modelId="{0EC10781-3F8E-4D73-AF21-A78D4EAD9F69}" type="presOf" srcId="{B25C220D-A5FC-4F60-B5DC-49C42B1A3B4E}" destId="{074D9CA1-62DF-4A78-BC39-AF6F1E3B6052}" srcOrd="0" destOrd="0" presId="urn:microsoft.com/office/officeart/2005/8/layout/orgChart1"/>
    <dgm:cxn modelId="{9AF23884-99DD-4F33-8B75-48EE56571DF9}" srcId="{0F44744F-BB53-410C-AD47-95C5163DF4AC}" destId="{FDB5FCAF-58E1-47F2-96B9-8420959C36AC}" srcOrd="2" destOrd="0" parTransId="{63E03EB2-FCA1-4045-B159-70C5397720C4}" sibTransId="{C2BDA9F5-41E8-4D95-B201-F2C106F45393}"/>
    <dgm:cxn modelId="{7936BB8B-6C29-4758-98DB-8CE0BED16AB6}" type="presOf" srcId="{76E4D5D4-5926-4ED0-A8E3-F0FC1F8857FF}" destId="{1052A4F9-A0EA-4F35-871C-BD1452E52056}" srcOrd="1" destOrd="0" presId="urn:microsoft.com/office/officeart/2005/8/layout/orgChart1"/>
    <dgm:cxn modelId="{6332A78C-063F-456E-8D30-D03E0B0689EE}" type="presOf" srcId="{62E06068-E8AC-42BF-A185-DC9DE26C1039}" destId="{A9FF0057-D230-4608-A052-28FBCD50C5E8}" srcOrd="0" destOrd="0" presId="urn:microsoft.com/office/officeart/2005/8/layout/orgChart1"/>
    <dgm:cxn modelId="{4FF2528F-E5E1-466F-9C01-F113D844A2BD}" srcId="{F31AECF0-7126-468D-A67B-269C223478B5}" destId="{0F44744F-BB53-410C-AD47-95C5163DF4AC}" srcOrd="2" destOrd="0" parTransId="{1E273426-80D5-478A-BEEF-15AA8CC34986}" sibTransId="{C40830D2-9F13-49C1-BA8A-23B5E3255E62}"/>
    <dgm:cxn modelId="{2A42AB8F-9A17-4EC7-8084-8F9C0D68CD0E}" srcId="{0F44744F-BB53-410C-AD47-95C5163DF4AC}" destId="{D0750A2C-E552-4044-BB7E-85E86C45E7F6}" srcOrd="0" destOrd="0" parTransId="{66CD2FF5-7229-47FE-9B0C-1D40024A2C9C}" sibTransId="{C6024FFB-5AF1-424E-B970-F1EC8B5E53C4}"/>
    <dgm:cxn modelId="{15C23596-D4B8-4CAB-8008-A3AED093DA29}" type="presOf" srcId="{F31AECF0-7126-468D-A67B-269C223478B5}" destId="{92F28C24-EDDD-49BC-8CF7-5A7D962993D7}" srcOrd="0" destOrd="0" presId="urn:microsoft.com/office/officeart/2005/8/layout/orgChart1"/>
    <dgm:cxn modelId="{85A53B96-3E2C-4CDC-AF9F-DA213F5409E2}" type="presOf" srcId="{953F2E56-5C31-4234-A9C7-C581CABDE7FD}" destId="{8A255134-7F3E-4D10-88DB-B9F6F1FE01E2}" srcOrd="0" destOrd="0" presId="urn:microsoft.com/office/officeart/2005/8/layout/orgChart1"/>
    <dgm:cxn modelId="{4EA1FC96-CB9F-48A1-A68F-1B9715193597}" type="presOf" srcId="{BA5DF0F1-4ED1-43AB-9CCB-C6713AE99EA4}" destId="{BB56FDA8-3965-4CB0-B8DC-61820E0E953B}" srcOrd="0" destOrd="0" presId="urn:microsoft.com/office/officeart/2005/8/layout/orgChart1"/>
    <dgm:cxn modelId="{CC547A9E-E01B-4020-AD7F-D09BE0FC7C97}" srcId="{966FADE6-B2C7-4DAF-ADF0-074E3FA95DF2}" destId="{E766D9D3-0A97-4C58-9DE0-4F3402CAC9B2}" srcOrd="1" destOrd="0" parTransId="{1C0FEBE1-91F4-4636-B89B-1FC790B6A431}" sibTransId="{4D80B74A-88CE-4F47-AC10-0FF76EB557CF}"/>
    <dgm:cxn modelId="{869EEE9E-E871-438E-8645-100B5770408A}" type="presOf" srcId="{0343FD5F-7713-4666-AF4D-1C0498B20A3E}" destId="{3CDAD4F9-5258-4947-90EF-F4ACB53A8665}" srcOrd="1" destOrd="0" presId="urn:microsoft.com/office/officeart/2005/8/layout/orgChart1"/>
    <dgm:cxn modelId="{F37D7FA0-0A0E-4C70-8F37-88E516B9766A}" type="presOf" srcId="{B2EF87D1-5D2F-4AC8-9734-33B145CFB38C}" destId="{6431E848-BF7D-4915-9ACB-C806373CCB25}" srcOrd="0" destOrd="0" presId="urn:microsoft.com/office/officeart/2005/8/layout/orgChart1"/>
    <dgm:cxn modelId="{D5EBA2AC-947B-4F55-BA19-689482E41A5B}" type="presOf" srcId="{0343FD5F-7713-4666-AF4D-1C0498B20A3E}" destId="{28CBBE2F-1256-492F-8ED2-0D988E56AFE1}" srcOrd="0" destOrd="0" presId="urn:microsoft.com/office/officeart/2005/8/layout/orgChart1"/>
    <dgm:cxn modelId="{2F5DE9AF-A0C3-40F2-8795-251C904D5C5F}" type="presOf" srcId="{4FFEE973-3536-402E-9CD0-4F3B17B79360}" destId="{4ABEE796-4A86-41C2-8837-06837C99ED14}" srcOrd="0" destOrd="0" presId="urn:microsoft.com/office/officeart/2005/8/layout/orgChart1"/>
    <dgm:cxn modelId="{155191B3-39B7-455E-BA36-73CBC7347BCD}" type="presOf" srcId="{ECDEEAEF-98C6-47C1-AFD9-B36302BA8FC5}" destId="{D794656D-FE6F-40B0-AB76-15D294FBA640}" srcOrd="1" destOrd="0" presId="urn:microsoft.com/office/officeart/2005/8/layout/orgChart1"/>
    <dgm:cxn modelId="{B8F518B7-957B-485F-AA12-FC37B46F1F9E}" type="presOf" srcId="{6C597D3D-A524-459A-8FA7-1D5B1A4C2A4E}" destId="{99FBBA4C-EBAA-42C8-8C08-5E7A2F8BC2CF}" srcOrd="0" destOrd="0" presId="urn:microsoft.com/office/officeart/2005/8/layout/orgChart1"/>
    <dgm:cxn modelId="{6235C6B8-F8E0-4AEA-B984-8ED7FE34940A}" type="presOf" srcId="{85C1102A-6ABC-4792-97CB-F5ACDD8DFB2C}" destId="{3398A991-3063-4564-9E3E-78EB71D88F87}" srcOrd="1" destOrd="0" presId="urn:microsoft.com/office/officeart/2005/8/layout/orgChart1"/>
    <dgm:cxn modelId="{365472C0-8A58-473A-A807-DD92C299AEC8}" type="presOf" srcId="{52F6359C-ECF3-4520-B653-550404788FDB}" destId="{D135F80F-4706-4C6C-80BB-1B2E8DB1CE96}" srcOrd="0" destOrd="0" presId="urn:microsoft.com/office/officeart/2005/8/layout/orgChart1"/>
    <dgm:cxn modelId="{F6FF90C1-8F06-48D6-8AE8-563924D7A2A7}" type="presOf" srcId="{855CC2CB-66A8-4F07-93AB-BC6E82B9BE01}" destId="{BF39C71C-359A-4125-83DD-0D7955291E42}" srcOrd="0" destOrd="0" presId="urn:microsoft.com/office/officeart/2005/8/layout/orgChart1"/>
    <dgm:cxn modelId="{1C5C14CF-B088-4FDC-AD3C-720D754AB964}" srcId="{85C1102A-6ABC-4792-97CB-F5ACDD8DFB2C}" destId="{BA5DF0F1-4ED1-43AB-9CCB-C6713AE99EA4}" srcOrd="3" destOrd="0" parTransId="{167DA945-ECEB-42E9-8932-D04FFEB300BE}" sibTransId="{AC582D5F-B7C4-47FE-91D0-45D8F164E169}"/>
    <dgm:cxn modelId="{D85631D6-38FA-4203-996E-D0E491DB9DF3}" type="presOf" srcId="{F1FE3578-FD4C-40D3-A0DF-388919BCD5EE}" destId="{7B9FCB32-DADF-48BE-95A5-033E8C9CEFC6}" srcOrd="1" destOrd="0" presId="urn:microsoft.com/office/officeart/2005/8/layout/orgChart1"/>
    <dgm:cxn modelId="{CCA4CEDB-A6B7-42C8-8A15-6C9F13AF645B}" type="presOf" srcId="{0F44744F-BB53-410C-AD47-95C5163DF4AC}" destId="{F4C891C8-8E9B-4FD7-A2C6-D500AA406697}" srcOrd="0" destOrd="0" presId="urn:microsoft.com/office/officeart/2005/8/layout/orgChart1"/>
    <dgm:cxn modelId="{77112DDF-FA3D-4B37-B99E-87CB635E6C9E}" type="presOf" srcId="{ECDEEAEF-98C6-47C1-AFD9-B36302BA8FC5}" destId="{0F320C99-3631-4C16-BED2-D56B8C4A4946}" srcOrd="0" destOrd="0" presId="urn:microsoft.com/office/officeart/2005/8/layout/orgChart1"/>
    <dgm:cxn modelId="{7254AAE5-32C6-4584-8AEF-F729B3CADF73}" type="presOf" srcId="{C48936E2-4C3B-4DF2-966D-2BB600883DAE}" destId="{B7D094D2-BE38-41F8-AF96-0DCC94C71EA5}" srcOrd="0" destOrd="0" presId="urn:microsoft.com/office/officeart/2005/8/layout/orgChart1"/>
    <dgm:cxn modelId="{094297E6-EAFB-4806-B0C1-496E104CB3FA}" type="presOf" srcId="{F1FE3578-FD4C-40D3-A0DF-388919BCD5EE}" destId="{6C541A54-EC24-43B2-AC4A-456E3DACA58F}" srcOrd="0" destOrd="0" presId="urn:microsoft.com/office/officeart/2005/8/layout/orgChart1"/>
    <dgm:cxn modelId="{82ED05EE-1676-4E33-95D7-5CA76E99557E}" srcId="{F31AECF0-7126-468D-A67B-269C223478B5}" destId="{966FADE6-B2C7-4DAF-ADF0-074E3FA95DF2}" srcOrd="1" destOrd="0" parTransId="{B2EF87D1-5D2F-4AC8-9734-33B145CFB38C}" sibTransId="{97CE9EB5-6E15-41F1-9932-BBD2B13117E7}"/>
    <dgm:cxn modelId="{0A250EF5-9F9C-4F51-B914-261390BC15AD}" type="presOf" srcId="{9AC95225-9679-465A-8B5D-A7CAACB9ABC0}" destId="{DEAE3ABC-A4FF-4538-892B-FD2EF102A706}" srcOrd="0" destOrd="0" presId="urn:microsoft.com/office/officeart/2005/8/layout/orgChart1"/>
    <dgm:cxn modelId="{C8948FF8-F927-401B-BE29-CA928F143E98}" type="presOf" srcId="{167DA945-ECEB-42E9-8932-D04FFEB300BE}" destId="{A11043AF-30ED-44C1-8CBF-B0152E71B3C8}" srcOrd="0" destOrd="0" presId="urn:microsoft.com/office/officeart/2005/8/layout/orgChart1"/>
    <dgm:cxn modelId="{4049DF18-ED24-4A53-9D7A-C4736A3E12E6}" type="presParOf" srcId="{2F75218B-1513-4B63-8D72-FBD087D42374}" destId="{E2CE47A2-E7EC-496C-A206-112859ADFD88}" srcOrd="0" destOrd="0" presId="urn:microsoft.com/office/officeart/2005/8/layout/orgChart1"/>
    <dgm:cxn modelId="{749E7A83-8455-477F-B1B0-998422B84A54}" type="presParOf" srcId="{E2CE47A2-E7EC-496C-A206-112859ADFD88}" destId="{F35FF703-231F-4F8C-B32B-4D29957A213C}" srcOrd="0" destOrd="0" presId="urn:microsoft.com/office/officeart/2005/8/layout/orgChart1"/>
    <dgm:cxn modelId="{CA242D6A-63BD-460B-B4A7-383374D833EA}" type="presParOf" srcId="{F35FF703-231F-4F8C-B32B-4D29957A213C}" destId="{92F28C24-EDDD-49BC-8CF7-5A7D962993D7}" srcOrd="0" destOrd="0" presId="urn:microsoft.com/office/officeart/2005/8/layout/orgChart1"/>
    <dgm:cxn modelId="{3F2C0FBB-9C1E-4DA1-9B39-ED478BCF949A}" type="presParOf" srcId="{F35FF703-231F-4F8C-B32B-4D29957A213C}" destId="{FCACAAC0-469F-423F-BE36-D331B57776D1}" srcOrd="1" destOrd="0" presId="urn:microsoft.com/office/officeart/2005/8/layout/orgChart1"/>
    <dgm:cxn modelId="{6CAB84B6-4C7B-466B-8D51-B4988E572E52}" type="presParOf" srcId="{E2CE47A2-E7EC-496C-A206-112859ADFD88}" destId="{2106699A-23F2-4C51-8740-1650CD23C5B5}" srcOrd="1" destOrd="0" presId="urn:microsoft.com/office/officeart/2005/8/layout/orgChart1"/>
    <dgm:cxn modelId="{E5636858-A824-45ED-91C4-DA2360AF3EA5}" type="presParOf" srcId="{2106699A-23F2-4C51-8740-1650CD23C5B5}" destId="{B51FECB7-4702-4C5F-8E05-82A488ADBE9B}" srcOrd="0" destOrd="0" presId="urn:microsoft.com/office/officeart/2005/8/layout/orgChart1"/>
    <dgm:cxn modelId="{D9274128-4958-496B-AA20-035F13307B8A}" type="presParOf" srcId="{2106699A-23F2-4C51-8740-1650CD23C5B5}" destId="{B1E0BAA5-F10B-4038-B370-EC09A648F0FE}" srcOrd="1" destOrd="0" presId="urn:microsoft.com/office/officeart/2005/8/layout/orgChart1"/>
    <dgm:cxn modelId="{F51F80AA-CE97-4F08-936E-89FE978811FC}" type="presParOf" srcId="{B1E0BAA5-F10B-4038-B370-EC09A648F0FE}" destId="{60CD4739-1A14-44CA-B1AD-D997ABA57BCD}" srcOrd="0" destOrd="0" presId="urn:microsoft.com/office/officeart/2005/8/layout/orgChart1"/>
    <dgm:cxn modelId="{A47FB933-1A6E-4538-A062-9FFCFAD08A6B}" type="presParOf" srcId="{60CD4739-1A14-44CA-B1AD-D997ABA57BCD}" destId="{E6FC4EBD-5518-4441-8585-82246F5827D8}" srcOrd="0" destOrd="0" presId="urn:microsoft.com/office/officeart/2005/8/layout/orgChart1"/>
    <dgm:cxn modelId="{F208EC5D-6441-449D-887B-F1095649B053}" type="presParOf" srcId="{60CD4739-1A14-44CA-B1AD-D997ABA57BCD}" destId="{3398A991-3063-4564-9E3E-78EB71D88F87}" srcOrd="1" destOrd="0" presId="urn:microsoft.com/office/officeart/2005/8/layout/orgChart1"/>
    <dgm:cxn modelId="{CBDCF600-A6E5-4260-B449-07F162B552D9}" type="presParOf" srcId="{B1E0BAA5-F10B-4038-B370-EC09A648F0FE}" destId="{52341303-FA9B-46FB-91EA-3917E0143133}" srcOrd="1" destOrd="0" presId="urn:microsoft.com/office/officeart/2005/8/layout/orgChart1"/>
    <dgm:cxn modelId="{CE28445D-DEAB-4DBE-8103-55BF48C004CA}" type="presParOf" srcId="{52341303-FA9B-46FB-91EA-3917E0143133}" destId="{99FBBA4C-EBAA-42C8-8C08-5E7A2F8BC2CF}" srcOrd="0" destOrd="0" presId="urn:microsoft.com/office/officeart/2005/8/layout/orgChart1"/>
    <dgm:cxn modelId="{130F8D52-CCDB-454D-9611-E650C894FDC9}" type="presParOf" srcId="{52341303-FA9B-46FB-91EA-3917E0143133}" destId="{3135940C-E58C-478E-BC21-8A011CDD122E}" srcOrd="1" destOrd="0" presId="urn:microsoft.com/office/officeart/2005/8/layout/orgChart1"/>
    <dgm:cxn modelId="{7CE1E255-CAF3-436B-A5C7-07BB390624D4}" type="presParOf" srcId="{3135940C-E58C-478E-BC21-8A011CDD122E}" destId="{4560D1DB-A0D1-4CE4-8ED6-08CFED1CE12B}" srcOrd="0" destOrd="0" presId="urn:microsoft.com/office/officeart/2005/8/layout/orgChart1"/>
    <dgm:cxn modelId="{1CC88830-F3A1-4796-8ECD-63018DE55C6C}" type="presParOf" srcId="{4560D1DB-A0D1-4CE4-8ED6-08CFED1CE12B}" destId="{074D9CA1-62DF-4A78-BC39-AF6F1E3B6052}" srcOrd="0" destOrd="0" presId="urn:microsoft.com/office/officeart/2005/8/layout/orgChart1"/>
    <dgm:cxn modelId="{1D7D42FD-A839-45E6-B614-EE8EC577A629}" type="presParOf" srcId="{4560D1DB-A0D1-4CE4-8ED6-08CFED1CE12B}" destId="{F5E7D31C-9CBE-4682-89E8-A84C169EA760}" srcOrd="1" destOrd="0" presId="urn:microsoft.com/office/officeart/2005/8/layout/orgChart1"/>
    <dgm:cxn modelId="{978E9978-18FC-48A5-97D9-3517FBBBF0B6}" type="presParOf" srcId="{3135940C-E58C-478E-BC21-8A011CDD122E}" destId="{35F34715-1DA1-48F1-B1F1-247CFB928D3E}" srcOrd="1" destOrd="0" presId="urn:microsoft.com/office/officeart/2005/8/layout/orgChart1"/>
    <dgm:cxn modelId="{1BBA56B5-9C8F-47E4-884A-A608926C7BA9}" type="presParOf" srcId="{3135940C-E58C-478E-BC21-8A011CDD122E}" destId="{059142C6-1644-4AF6-86AA-80E94D57899C}" srcOrd="2" destOrd="0" presId="urn:microsoft.com/office/officeart/2005/8/layout/orgChart1"/>
    <dgm:cxn modelId="{457AA135-E597-4D2C-BE11-622EED42D486}" type="presParOf" srcId="{52341303-FA9B-46FB-91EA-3917E0143133}" destId="{554D4577-4633-4D6C-9137-2A373F2D2C84}" srcOrd="2" destOrd="0" presId="urn:microsoft.com/office/officeart/2005/8/layout/orgChart1"/>
    <dgm:cxn modelId="{10FF61F4-5A92-4895-8DC0-492AF06721FA}" type="presParOf" srcId="{52341303-FA9B-46FB-91EA-3917E0143133}" destId="{EF26C442-A230-49BA-ADB1-534269951EFF}" srcOrd="3" destOrd="0" presId="urn:microsoft.com/office/officeart/2005/8/layout/orgChart1"/>
    <dgm:cxn modelId="{B437063B-0CA7-4999-AD7C-242099ABC377}" type="presParOf" srcId="{EF26C442-A230-49BA-ADB1-534269951EFF}" destId="{DD1FFF5D-489F-48E0-90AE-32AA1BE776CE}" srcOrd="0" destOrd="0" presId="urn:microsoft.com/office/officeart/2005/8/layout/orgChart1"/>
    <dgm:cxn modelId="{FBDDC860-AB25-4456-9894-B9883E847F36}" type="presParOf" srcId="{DD1FFF5D-489F-48E0-90AE-32AA1BE776CE}" destId="{8A255134-7F3E-4D10-88DB-B9F6F1FE01E2}" srcOrd="0" destOrd="0" presId="urn:microsoft.com/office/officeart/2005/8/layout/orgChart1"/>
    <dgm:cxn modelId="{C9CDA0DF-2D5A-43B3-8C8F-A5D3809B8A4D}" type="presParOf" srcId="{DD1FFF5D-489F-48E0-90AE-32AA1BE776CE}" destId="{A9DF8B41-C86C-4FD6-9A56-0DA22EEE42A9}" srcOrd="1" destOrd="0" presId="urn:microsoft.com/office/officeart/2005/8/layout/orgChart1"/>
    <dgm:cxn modelId="{8EA9D386-DFD6-481B-BD67-DF3BF76CCDDB}" type="presParOf" srcId="{EF26C442-A230-49BA-ADB1-534269951EFF}" destId="{BBC96125-993B-4FC8-9B09-98588C825331}" srcOrd="1" destOrd="0" presId="urn:microsoft.com/office/officeart/2005/8/layout/orgChart1"/>
    <dgm:cxn modelId="{6FCDC969-67C9-4EB8-B251-72191E51DD12}" type="presParOf" srcId="{EF26C442-A230-49BA-ADB1-534269951EFF}" destId="{8924F029-2A20-4EF9-AEED-255CECE31A52}" srcOrd="2" destOrd="0" presId="urn:microsoft.com/office/officeart/2005/8/layout/orgChart1"/>
    <dgm:cxn modelId="{15BAD124-BD6C-42E5-A9BF-AE7A7BAD22B5}" type="presParOf" srcId="{52341303-FA9B-46FB-91EA-3917E0143133}" destId="{E79076A3-EFC0-4072-B165-C9A077B1CD42}" srcOrd="4" destOrd="0" presId="urn:microsoft.com/office/officeart/2005/8/layout/orgChart1"/>
    <dgm:cxn modelId="{886D58B7-A196-4715-AD25-B782AC67E5B9}" type="presParOf" srcId="{52341303-FA9B-46FB-91EA-3917E0143133}" destId="{C78FA525-60EC-48BA-BE11-D402B5EA543D}" srcOrd="5" destOrd="0" presId="urn:microsoft.com/office/officeart/2005/8/layout/orgChart1"/>
    <dgm:cxn modelId="{3AE1B2AB-FBE5-4F98-B757-FEC9E347CA2A}" type="presParOf" srcId="{C78FA525-60EC-48BA-BE11-D402B5EA543D}" destId="{212AA8D0-8047-478F-8B93-EB197F99335B}" srcOrd="0" destOrd="0" presId="urn:microsoft.com/office/officeart/2005/8/layout/orgChart1"/>
    <dgm:cxn modelId="{6D1CF351-0342-4EED-B738-5D609AFCD88E}" type="presParOf" srcId="{212AA8D0-8047-478F-8B93-EB197F99335B}" destId="{BF39C71C-359A-4125-83DD-0D7955291E42}" srcOrd="0" destOrd="0" presId="urn:microsoft.com/office/officeart/2005/8/layout/orgChart1"/>
    <dgm:cxn modelId="{851D5376-AEBD-4A29-AF6E-C91068FA07FE}" type="presParOf" srcId="{212AA8D0-8047-478F-8B93-EB197F99335B}" destId="{680BE1A9-CCE4-45D2-A398-AACF76CF6037}" srcOrd="1" destOrd="0" presId="urn:microsoft.com/office/officeart/2005/8/layout/orgChart1"/>
    <dgm:cxn modelId="{1318687E-834D-449B-A04F-05DE16CDDFD2}" type="presParOf" srcId="{C78FA525-60EC-48BA-BE11-D402B5EA543D}" destId="{3893C200-5207-49EE-841A-3E32BF7E8D91}" srcOrd="1" destOrd="0" presId="urn:microsoft.com/office/officeart/2005/8/layout/orgChart1"/>
    <dgm:cxn modelId="{E64BED09-DBE2-498E-9EE9-8AA9F5435DC4}" type="presParOf" srcId="{C78FA525-60EC-48BA-BE11-D402B5EA543D}" destId="{7A630DEB-3F53-4B4B-B6E6-EB373362CE8B}" srcOrd="2" destOrd="0" presId="urn:microsoft.com/office/officeart/2005/8/layout/orgChart1"/>
    <dgm:cxn modelId="{6CCDE746-8934-45A1-8816-2A95D2C5C0CF}" type="presParOf" srcId="{52341303-FA9B-46FB-91EA-3917E0143133}" destId="{A11043AF-30ED-44C1-8CBF-B0152E71B3C8}" srcOrd="6" destOrd="0" presId="urn:microsoft.com/office/officeart/2005/8/layout/orgChart1"/>
    <dgm:cxn modelId="{6610A4BC-C24C-4CF6-B75E-604A38E1DCFF}" type="presParOf" srcId="{52341303-FA9B-46FB-91EA-3917E0143133}" destId="{72E3E5E0-19AA-4CF1-B145-6F4D2361BBFB}" srcOrd="7" destOrd="0" presId="urn:microsoft.com/office/officeart/2005/8/layout/orgChart1"/>
    <dgm:cxn modelId="{059C29B4-3CB8-4CC7-B6D1-959E47762BB5}" type="presParOf" srcId="{72E3E5E0-19AA-4CF1-B145-6F4D2361BBFB}" destId="{7BB43231-171E-42C7-ACEE-47FA4DB8CC5F}" srcOrd="0" destOrd="0" presId="urn:microsoft.com/office/officeart/2005/8/layout/orgChart1"/>
    <dgm:cxn modelId="{9D424A95-8493-4461-BC0B-C57BCA0EAF90}" type="presParOf" srcId="{7BB43231-171E-42C7-ACEE-47FA4DB8CC5F}" destId="{BB56FDA8-3965-4CB0-B8DC-61820E0E953B}" srcOrd="0" destOrd="0" presId="urn:microsoft.com/office/officeart/2005/8/layout/orgChart1"/>
    <dgm:cxn modelId="{931D996A-925F-45BB-8CBD-804F3F8E4982}" type="presParOf" srcId="{7BB43231-171E-42C7-ACEE-47FA4DB8CC5F}" destId="{65988908-239B-4C2E-A218-85A1E03A157C}" srcOrd="1" destOrd="0" presId="urn:microsoft.com/office/officeart/2005/8/layout/orgChart1"/>
    <dgm:cxn modelId="{391E13E4-DE2C-450A-9B01-86C941FC16A1}" type="presParOf" srcId="{72E3E5E0-19AA-4CF1-B145-6F4D2361BBFB}" destId="{9C4D3A3E-57F6-42FA-B3F5-7ACE3A9C1626}" srcOrd="1" destOrd="0" presId="urn:microsoft.com/office/officeart/2005/8/layout/orgChart1"/>
    <dgm:cxn modelId="{B146EB31-BF60-4EFE-80F8-6F7D958098AF}" type="presParOf" srcId="{72E3E5E0-19AA-4CF1-B145-6F4D2361BBFB}" destId="{53BD6D2E-CCCF-413B-8F00-FBC578EA6050}" srcOrd="2" destOrd="0" presId="urn:microsoft.com/office/officeart/2005/8/layout/orgChart1"/>
    <dgm:cxn modelId="{E8BF888B-AE48-4E13-82B1-BBCCA6F2426A}" type="presParOf" srcId="{52341303-FA9B-46FB-91EA-3917E0143133}" destId="{C5FE261F-DD77-4F12-8999-61EE61B5A320}" srcOrd="8" destOrd="0" presId="urn:microsoft.com/office/officeart/2005/8/layout/orgChart1"/>
    <dgm:cxn modelId="{99C600F1-ABE3-4584-A990-2A572027D901}" type="presParOf" srcId="{52341303-FA9B-46FB-91EA-3917E0143133}" destId="{AE58F4EC-785E-4374-8B9D-861344A7F938}" srcOrd="9" destOrd="0" presId="urn:microsoft.com/office/officeart/2005/8/layout/orgChart1"/>
    <dgm:cxn modelId="{97253593-E633-4B1E-A539-1C500A1DD47B}" type="presParOf" srcId="{AE58F4EC-785E-4374-8B9D-861344A7F938}" destId="{0C401E8C-AA46-46F5-B512-F4D4FDBE8E40}" srcOrd="0" destOrd="0" presId="urn:microsoft.com/office/officeart/2005/8/layout/orgChart1"/>
    <dgm:cxn modelId="{0CF72333-C46F-475C-BFC7-ED37D0E0B40A}" type="presParOf" srcId="{0C401E8C-AA46-46F5-B512-F4D4FDBE8E40}" destId="{6C541A54-EC24-43B2-AC4A-456E3DACA58F}" srcOrd="0" destOrd="0" presId="urn:microsoft.com/office/officeart/2005/8/layout/orgChart1"/>
    <dgm:cxn modelId="{C2CEA92E-064B-4452-90AC-5CBD38702B22}" type="presParOf" srcId="{0C401E8C-AA46-46F5-B512-F4D4FDBE8E40}" destId="{7B9FCB32-DADF-48BE-95A5-033E8C9CEFC6}" srcOrd="1" destOrd="0" presId="urn:microsoft.com/office/officeart/2005/8/layout/orgChart1"/>
    <dgm:cxn modelId="{E21E3B7E-6ECA-4343-89F7-3AC40CB0D0AE}" type="presParOf" srcId="{AE58F4EC-785E-4374-8B9D-861344A7F938}" destId="{CCC1C713-4A4E-47B1-A92D-A3B29D8C872B}" srcOrd="1" destOrd="0" presId="urn:microsoft.com/office/officeart/2005/8/layout/orgChart1"/>
    <dgm:cxn modelId="{CA52E857-293D-45E2-B3CF-08B3B0E36A79}" type="presParOf" srcId="{AE58F4EC-785E-4374-8B9D-861344A7F938}" destId="{55DB9F9A-7A19-4B5A-B7CE-BD65EC227040}" srcOrd="2" destOrd="0" presId="urn:microsoft.com/office/officeart/2005/8/layout/orgChart1"/>
    <dgm:cxn modelId="{640DA3E3-FAA4-4B57-A516-3400D9A0B9A2}" type="presParOf" srcId="{52341303-FA9B-46FB-91EA-3917E0143133}" destId="{ED9A1A01-FDD3-41DE-8CF8-FA79890320A0}" srcOrd="10" destOrd="0" presId="urn:microsoft.com/office/officeart/2005/8/layout/orgChart1"/>
    <dgm:cxn modelId="{6EC1D060-310C-49E7-B9B6-4D1FFB2035D8}" type="presParOf" srcId="{52341303-FA9B-46FB-91EA-3917E0143133}" destId="{3ED10CC9-B007-4759-A551-2164747D9259}" srcOrd="11" destOrd="0" presId="urn:microsoft.com/office/officeart/2005/8/layout/orgChart1"/>
    <dgm:cxn modelId="{E0C672A2-86F2-480C-8BA9-3A51698C1405}" type="presParOf" srcId="{3ED10CC9-B007-4759-A551-2164747D9259}" destId="{5B71E154-BBDC-42C3-B4C2-6E481C5D3C84}" srcOrd="0" destOrd="0" presId="urn:microsoft.com/office/officeart/2005/8/layout/orgChart1"/>
    <dgm:cxn modelId="{4E793300-4F57-41A6-A12A-AABEE5C659E9}" type="presParOf" srcId="{5B71E154-BBDC-42C3-B4C2-6E481C5D3C84}" destId="{28CBBE2F-1256-492F-8ED2-0D988E56AFE1}" srcOrd="0" destOrd="0" presId="urn:microsoft.com/office/officeart/2005/8/layout/orgChart1"/>
    <dgm:cxn modelId="{02EBD721-DF08-4ACF-BC25-4BBB01547528}" type="presParOf" srcId="{5B71E154-BBDC-42C3-B4C2-6E481C5D3C84}" destId="{3CDAD4F9-5258-4947-90EF-F4ACB53A8665}" srcOrd="1" destOrd="0" presId="urn:microsoft.com/office/officeart/2005/8/layout/orgChart1"/>
    <dgm:cxn modelId="{90F3348E-FE26-4FD4-A0C9-EB251CC6EA7E}" type="presParOf" srcId="{3ED10CC9-B007-4759-A551-2164747D9259}" destId="{EBBF7135-F765-46CE-88D9-BC7AD4764656}" srcOrd="1" destOrd="0" presId="urn:microsoft.com/office/officeart/2005/8/layout/orgChart1"/>
    <dgm:cxn modelId="{28291539-171B-46EE-9848-7D63AC4F6EF2}" type="presParOf" srcId="{3ED10CC9-B007-4759-A551-2164747D9259}" destId="{FA8825ED-8518-44E1-BB41-C4D99DD91935}" srcOrd="2" destOrd="0" presId="urn:microsoft.com/office/officeart/2005/8/layout/orgChart1"/>
    <dgm:cxn modelId="{A567CC73-B490-4F59-8AE0-06DF7F99F922}" type="presParOf" srcId="{B1E0BAA5-F10B-4038-B370-EC09A648F0FE}" destId="{EE90A5AF-3797-424A-AD45-0D4B4FC1C8EC}" srcOrd="2" destOrd="0" presId="urn:microsoft.com/office/officeart/2005/8/layout/orgChart1"/>
    <dgm:cxn modelId="{53789933-99EB-4CC5-B753-4CE65D7799DD}" type="presParOf" srcId="{2106699A-23F2-4C51-8740-1650CD23C5B5}" destId="{6431E848-BF7D-4915-9ACB-C806373CCB25}" srcOrd="2" destOrd="0" presId="urn:microsoft.com/office/officeart/2005/8/layout/orgChart1"/>
    <dgm:cxn modelId="{5A241900-4F12-43BB-AC58-CB4F082FC6C4}" type="presParOf" srcId="{2106699A-23F2-4C51-8740-1650CD23C5B5}" destId="{2F59D520-89D5-4B6A-BCBE-00A503237613}" srcOrd="3" destOrd="0" presId="urn:microsoft.com/office/officeart/2005/8/layout/orgChart1"/>
    <dgm:cxn modelId="{45C60F61-8C67-4E1C-BFE4-87DEF6615879}" type="presParOf" srcId="{2F59D520-89D5-4B6A-BCBE-00A503237613}" destId="{22268212-6F6C-46F0-8B4B-C4F0ECDB2827}" srcOrd="0" destOrd="0" presId="urn:microsoft.com/office/officeart/2005/8/layout/orgChart1"/>
    <dgm:cxn modelId="{F1A7F9F6-645B-4E32-A869-5C9E1F2DC4CF}" type="presParOf" srcId="{22268212-6F6C-46F0-8B4B-C4F0ECDB2827}" destId="{DB90B38D-99A1-4232-852A-00EF26EE7EEF}" srcOrd="0" destOrd="0" presId="urn:microsoft.com/office/officeart/2005/8/layout/orgChart1"/>
    <dgm:cxn modelId="{1EAF44F0-CEE4-41DC-823B-92A43CAE81F4}" type="presParOf" srcId="{22268212-6F6C-46F0-8B4B-C4F0ECDB2827}" destId="{A05E5314-9885-4EE3-9286-8F9BC98C9311}" srcOrd="1" destOrd="0" presId="urn:microsoft.com/office/officeart/2005/8/layout/orgChart1"/>
    <dgm:cxn modelId="{E94B703D-6789-41E5-A03D-106133182BB4}" type="presParOf" srcId="{2F59D520-89D5-4B6A-BCBE-00A503237613}" destId="{9C261F3C-6F49-4FC0-833F-1E7C97FCB53C}" srcOrd="1" destOrd="0" presId="urn:microsoft.com/office/officeart/2005/8/layout/orgChart1"/>
    <dgm:cxn modelId="{757FA5DA-F99C-4AEA-9C46-2841789DEEB4}" type="presParOf" srcId="{9C261F3C-6F49-4FC0-833F-1E7C97FCB53C}" destId="{D135F80F-4706-4C6C-80BB-1B2E8DB1CE96}" srcOrd="0" destOrd="0" presId="urn:microsoft.com/office/officeart/2005/8/layout/orgChart1"/>
    <dgm:cxn modelId="{6A9BB927-7C11-4603-BA04-FF5D99D37C7A}" type="presParOf" srcId="{9C261F3C-6F49-4FC0-833F-1E7C97FCB53C}" destId="{6DDB824C-4DD4-4938-8666-519EE1F1F494}" srcOrd="1" destOrd="0" presId="urn:microsoft.com/office/officeart/2005/8/layout/orgChart1"/>
    <dgm:cxn modelId="{53330C53-8C29-446C-B38F-B3BFD3DCB5EE}" type="presParOf" srcId="{6DDB824C-4DD4-4938-8666-519EE1F1F494}" destId="{9C5C48CB-3450-4197-9A1F-8D03C5C9B568}" srcOrd="0" destOrd="0" presId="urn:microsoft.com/office/officeart/2005/8/layout/orgChart1"/>
    <dgm:cxn modelId="{B64A9778-340C-4331-B8D1-006B297004AE}" type="presParOf" srcId="{9C5C48CB-3450-4197-9A1F-8D03C5C9B568}" destId="{4F9F630F-09EA-4DFA-9236-63B9F3D4643B}" srcOrd="0" destOrd="0" presId="urn:microsoft.com/office/officeart/2005/8/layout/orgChart1"/>
    <dgm:cxn modelId="{0F78B760-D5EB-46A8-AC01-C25A15F21072}" type="presParOf" srcId="{9C5C48CB-3450-4197-9A1F-8D03C5C9B568}" destId="{1052A4F9-A0EA-4F35-871C-BD1452E52056}" srcOrd="1" destOrd="0" presId="urn:microsoft.com/office/officeart/2005/8/layout/orgChart1"/>
    <dgm:cxn modelId="{E22E1572-A882-4654-82BC-7BAD2CA9F6F9}" type="presParOf" srcId="{6DDB824C-4DD4-4938-8666-519EE1F1F494}" destId="{AFFFE81A-0F88-4DEF-A136-2C03422CDDA5}" srcOrd="1" destOrd="0" presId="urn:microsoft.com/office/officeart/2005/8/layout/orgChart1"/>
    <dgm:cxn modelId="{6B858DEE-0AB8-4810-B0E5-6E85551C4744}" type="presParOf" srcId="{6DDB824C-4DD4-4938-8666-519EE1F1F494}" destId="{3FCCE157-FD04-44B8-9DCC-4670C2D4B3CF}" srcOrd="2" destOrd="0" presId="urn:microsoft.com/office/officeart/2005/8/layout/orgChart1"/>
    <dgm:cxn modelId="{04A852F7-C00D-4330-A86A-A73C756E9406}" type="presParOf" srcId="{9C261F3C-6F49-4FC0-833F-1E7C97FCB53C}" destId="{57D543E2-7FF6-473F-AD54-F515969B0824}" srcOrd="2" destOrd="0" presId="urn:microsoft.com/office/officeart/2005/8/layout/orgChart1"/>
    <dgm:cxn modelId="{29928A52-F210-40CF-98CE-28A7AA063A33}" type="presParOf" srcId="{9C261F3C-6F49-4FC0-833F-1E7C97FCB53C}" destId="{527DE6C9-1C0D-473C-ADB8-B20830604C5F}" srcOrd="3" destOrd="0" presId="urn:microsoft.com/office/officeart/2005/8/layout/orgChart1"/>
    <dgm:cxn modelId="{563D9358-85FD-4DE2-9B31-42D5C619D9B3}" type="presParOf" srcId="{527DE6C9-1C0D-473C-ADB8-B20830604C5F}" destId="{DB6D0B59-35BE-469C-97FD-5624DA3DC94A}" srcOrd="0" destOrd="0" presId="urn:microsoft.com/office/officeart/2005/8/layout/orgChart1"/>
    <dgm:cxn modelId="{41910944-C4E4-4E27-89A6-A61A90DB8065}" type="presParOf" srcId="{DB6D0B59-35BE-469C-97FD-5624DA3DC94A}" destId="{F4F316DE-0879-482D-A6AF-D24DB327217F}" srcOrd="0" destOrd="0" presId="urn:microsoft.com/office/officeart/2005/8/layout/orgChart1"/>
    <dgm:cxn modelId="{DB22E619-0AB6-424D-9DAF-94159291DECC}" type="presParOf" srcId="{DB6D0B59-35BE-469C-97FD-5624DA3DC94A}" destId="{1BD13E67-BB33-4603-AF3B-87AE72273CAF}" srcOrd="1" destOrd="0" presId="urn:microsoft.com/office/officeart/2005/8/layout/orgChart1"/>
    <dgm:cxn modelId="{8D3A8C3A-65CC-4FEA-A7BD-F4396E522C6A}" type="presParOf" srcId="{527DE6C9-1C0D-473C-ADB8-B20830604C5F}" destId="{E1704F45-E0BD-4873-86BC-05EE6E87C6E4}" srcOrd="1" destOrd="0" presId="urn:microsoft.com/office/officeart/2005/8/layout/orgChart1"/>
    <dgm:cxn modelId="{5E1CEB55-E54C-4D62-B285-A0F6BD117BDC}" type="presParOf" srcId="{527DE6C9-1C0D-473C-ADB8-B20830604C5F}" destId="{B844E753-3CC2-4AD7-B81B-C69A439A6BBF}" srcOrd="2" destOrd="0" presId="urn:microsoft.com/office/officeart/2005/8/layout/orgChart1"/>
    <dgm:cxn modelId="{9C8FD8D5-5150-4555-AE52-6AA95C40C1CE}" type="presParOf" srcId="{9C261F3C-6F49-4FC0-833F-1E7C97FCB53C}" destId="{D108922C-A72C-4CB8-9C36-24A30A7B5224}" srcOrd="4" destOrd="0" presId="urn:microsoft.com/office/officeart/2005/8/layout/orgChart1"/>
    <dgm:cxn modelId="{574EC6C6-5118-4850-89DF-22EBA7999173}" type="presParOf" srcId="{9C261F3C-6F49-4FC0-833F-1E7C97FCB53C}" destId="{F8DC89E0-D0D1-43FC-9F61-1F4E0BE08A46}" srcOrd="5" destOrd="0" presId="urn:microsoft.com/office/officeart/2005/8/layout/orgChart1"/>
    <dgm:cxn modelId="{B7234042-CFB7-4D58-9B74-B7C8B530B9A3}" type="presParOf" srcId="{F8DC89E0-D0D1-43FC-9F61-1F4E0BE08A46}" destId="{98763344-634C-49BE-BB1D-5CF95AF2060F}" srcOrd="0" destOrd="0" presId="urn:microsoft.com/office/officeart/2005/8/layout/orgChart1"/>
    <dgm:cxn modelId="{84D396ED-10C8-435F-80C5-04FA716A3391}" type="presParOf" srcId="{98763344-634C-49BE-BB1D-5CF95AF2060F}" destId="{B7D094D2-BE38-41F8-AF96-0DCC94C71EA5}" srcOrd="0" destOrd="0" presId="urn:microsoft.com/office/officeart/2005/8/layout/orgChart1"/>
    <dgm:cxn modelId="{2E95AC07-305D-46D6-9847-0BDEB255E6E3}" type="presParOf" srcId="{98763344-634C-49BE-BB1D-5CF95AF2060F}" destId="{E6C22390-AAF7-4A25-8B68-5A00D2CE6740}" srcOrd="1" destOrd="0" presId="urn:microsoft.com/office/officeart/2005/8/layout/orgChart1"/>
    <dgm:cxn modelId="{9BBADA20-D3EB-403F-BA51-3BC3B9493B95}" type="presParOf" srcId="{F8DC89E0-D0D1-43FC-9F61-1F4E0BE08A46}" destId="{31FBFC7A-A906-459B-90EB-489A7322CCCB}" srcOrd="1" destOrd="0" presId="urn:microsoft.com/office/officeart/2005/8/layout/orgChart1"/>
    <dgm:cxn modelId="{4790E16C-1062-4AE3-8138-82B00CEB3848}" type="presParOf" srcId="{F8DC89E0-D0D1-43FC-9F61-1F4E0BE08A46}" destId="{3405D8F3-8B91-47A8-BDC0-799F907D7594}" srcOrd="2" destOrd="0" presId="urn:microsoft.com/office/officeart/2005/8/layout/orgChart1"/>
    <dgm:cxn modelId="{6FE8BB30-659E-4885-8C2D-D78F5B4DA37C}" type="presParOf" srcId="{2F59D520-89D5-4B6A-BCBE-00A503237613}" destId="{96E44086-5D6A-4582-BD21-F9E0BD8F5196}" srcOrd="2" destOrd="0" presId="urn:microsoft.com/office/officeart/2005/8/layout/orgChart1"/>
    <dgm:cxn modelId="{61F34AF8-970F-4121-8B11-6ECD9CF5C9DD}" type="presParOf" srcId="{2106699A-23F2-4C51-8740-1650CD23C5B5}" destId="{FC1ADC2E-BDB7-4C5D-8BC8-F0F810D4B42F}" srcOrd="4" destOrd="0" presId="urn:microsoft.com/office/officeart/2005/8/layout/orgChart1"/>
    <dgm:cxn modelId="{14010DC2-DA5C-471B-9DA1-898C979AE7DD}" type="presParOf" srcId="{2106699A-23F2-4C51-8740-1650CD23C5B5}" destId="{00954AA8-AD7D-4C82-B110-CFE212447091}" srcOrd="5" destOrd="0" presId="urn:microsoft.com/office/officeart/2005/8/layout/orgChart1"/>
    <dgm:cxn modelId="{FBB203AD-1D74-414D-BC7B-6307AEC0979C}" type="presParOf" srcId="{00954AA8-AD7D-4C82-B110-CFE212447091}" destId="{303C314B-5EBF-46D0-BEE5-934B582D431F}" srcOrd="0" destOrd="0" presId="urn:microsoft.com/office/officeart/2005/8/layout/orgChart1"/>
    <dgm:cxn modelId="{F9DFFB3B-AF25-4189-ACC4-40E268FB371A}" type="presParOf" srcId="{303C314B-5EBF-46D0-BEE5-934B582D431F}" destId="{F4C891C8-8E9B-4FD7-A2C6-D500AA406697}" srcOrd="0" destOrd="0" presId="urn:microsoft.com/office/officeart/2005/8/layout/orgChart1"/>
    <dgm:cxn modelId="{2587C103-5C8B-406D-B10B-32D25030F0CC}" type="presParOf" srcId="{303C314B-5EBF-46D0-BEE5-934B582D431F}" destId="{09B47DD1-AB70-4EAC-974C-EDD8403BB49A}" srcOrd="1" destOrd="0" presId="urn:microsoft.com/office/officeart/2005/8/layout/orgChart1"/>
    <dgm:cxn modelId="{D285496E-9D33-4211-A7AE-DD37F78DBE48}" type="presParOf" srcId="{00954AA8-AD7D-4C82-B110-CFE212447091}" destId="{E4ADE067-FB96-4953-BCCB-AA3604450C38}" srcOrd="1" destOrd="0" presId="urn:microsoft.com/office/officeart/2005/8/layout/orgChart1"/>
    <dgm:cxn modelId="{D96BA590-5293-446D-9F87-4A1E390E6A59}" type="presParOf" srcId="{E4ADE067-FB96-4953-BCCB-AA3604450C38}" destId="{816D1D51-6123-40DA-A109-9D5F1B3DFB1B}" srcOrd="0" destOrd="0" presId="urn:microsoft.com/office/officeart/2005/8/layout/orgChart1"/>
    <dgm:cxn modelId="{EFF0EA18-057C-4B09-A866-C8CE687FED01}" type="presParOf" srcId="{E4ADE067-FB96-4953-BCCB-AA3604450C38}" destId="{9D87A953-70B3-4107-81E7-FB913AF5C021}" srcOrd="1" destOrd="0" presId="urn:microsoft.com/office/officeart/2005/8/layout/orgChart1"/>
    <dgm:cxn modelId="{810870B0-F622-4455-8B66-7AF04F67ED6B}" type="presParOf" srcId="{9D87A953-70B3-4107-81E7-FB913AF5C021}" destId="{56BBD438-86BE-476A-A8E4-8B7B142CEB5D}" srcOrd="0" destOrd="0" presId="urn:microsoft.com/office/officeart/2005/8/layout/orgChart1"/>
    <dgm:cxn modelId="{BFE9FACB-AA52-4FB2-B7EC-448AB77D393B}" type="presParOf" srcId="{56BBD438-86BE-476A-A8E4-8B7B142CEB5D}" destId="{71693707-694D-4C0D-A0DE-1784F099C634}" srcOrd="0" destOrd="0" presId="urn:microsoft.com/office/officeart/2005/8/layout/orgChart1"/>
    <dgm:cxn modelId="{AC6B351C-840D-4377-8EA2-78925CE6CC85}" type="presParOf" srcId="{56BBD438-86BE-476A-A8E4-8B7B142CEB5D}" destId="{9F6C8BC8-E5F6-40CA-8DD6-C39AE2D7C64E}" srcOrd="1" destOrd="0" presId="urn:microsoft.com/office/officeart/2005/8/layout/orgChart1"/>
    <dgm:cxn modelId="{B5542811-63BA-4239-B797-35469D014DAE}" type="presParOf" srcId="{9D87A953-70B3-4107-81E7-FB913AF5C021}" destId="{6C7D60D7-A305-476D-9390-2BAB0D018038}" srcOrd="1" destOrd="0" presId="urn:microsoft.com/office/officeart/2005/8/layout/orgChart1"/>
    <dgm:cxn modelId="{3428E8A9-F31B-4081-A736-1C2DB55F34EA}" type="presParOf" srcId="{9D87A953-70B3-4107-81E7-FB913AF5C021}" destId="{AA580F29-5969-4E52-A939-E4BCABC21D82}" srcOrd="2" destOrd="0" presId="urn:microsoft.com/office/officeart/2005/8/layout/orgChart1"/>
    <dgm:cxn modelId="{40617F36-0B37-40EA-8E0A-11B280D475FC}" type="presParOf" srcId="{E4ADE067-FB96-4953-BCCB-AA3604450C38}" destId="{DEAE3ABC-A4FF-4538-892B-FD2EF102A706}" srcOrd="2" destOrd="0" presId="urn:microsoft.com/office/officeart/2005/8/layout/orgChart1"/>
    <dgm:cxn modelId="{772F34BA-CF6B-4402-A9C5-B3DA6477823D}" type="presParOf" srcId="{E4ADE067-FB96-4953-BCCB-AA3604450C38}" destId="{82857B16-DD3B-47BA-B183-0E1ECCCCDB9E}" srcOrd="3" destOrd="0" presId="urn:microsoft.com/office/officeart/2005/8/layout/orgChart1"/>
    <dgm:cxn modelId="{36A35EDF-CE7D-455C-839E-40FE2596230F}" type="presParOf" srcId="{82857B16-DD3B-47BA-B183-0E1ECCCCDB9E}" destId="{AFD657B1-3CAA-4829-9094-AE5C3446D578}" srcOrd="0" destOrd="0" presId="urn:microsoft.com/office/officeart/2005/8/layout/orgChart1"/>
    <dgm:cxn modelId="{4D9B8100-E5F6-44CD-81C8-6026B9D4431A}" type="presParOf" srcId="{AFD657B1-3CAA-4829-9094-AE5C3446D578}" destId="{0F320C99-3631-4C16-BED2-D56B8C4A4946}" srcOrd="0" destOrd="0" presId="urn:microsoft.com/office/officeart/2005/8/layout/orgChart1"/>
    <dgm:cxn modelId="{FEB6803D-6BAD-45E2-9F48-13BCB41D27BF}" type="presParOf" srcId="{AFD657B1-3CAA-4829-9094-AE5C3446D578}" destId="{D794656D-FE6F-40B0-AB76-15D294FBA640}" srcOrd="1" destOrd="0" presId="urn:microsoft.com/office/officeart/2005/8/layout/orgChart1"/>
    <dgm:cxn modelId="{67D3A78B-86B2-46B3-A756-50D521C97931}" type="presParOf" srcId="{82857B16-DD3B-47BA-B183-0E1ECCCCDB9E}" destId="{71AC51F4-8193-4DF8-BD1A-D07D2F2453FB}" srcOrd="1" destOrd="0" presId="urn:microsoft.com/office/officeart/2005/8/layout/orgChart1"/>
    <dgm:cxn modelId="{63219E7D-EE41-4469-9D35-8B26AB138B23}" type="presParOf" srcId="{82857B16-DD3B-47BA-B183-0E1ECCCCDB9E}" destId="{1D0E0A89-74E8-4700-97B2-377004786589}" srcOrd="2" destOrd="0" presId="urn:microsoft.com/office/officeart/2005/8/layout/orgChart1"/>
    <dgm:cxn modelId="{016B9ED6-5225-429D-9F0E-53562C24C065}" type="presParOf" srcId="{E4ADE067-FB96-4953-BCCB-AA3604450C38}" destId="{1BB6D7C4-02F2-40A4-B276-659ED3D3341E}" srcOrd="4" destOrd="0" presId="urn:microsoft.com/office/officeart/2005/8/layout/orgChart1"/>
    <dgm:cxn modelId="{2C539C7B-E222-4573-90D8-A1400154F699}" type="presParOf" srcId="{E4ADE067-FB96-4953-BCCB-AA3604450C38}" destId="{AC7DC448-2959-4FB8-BCB7-39CA52CF8430}" srcOrd="5" destOrd="0" presId="urn:microsoft.com/office/officeart/2005/8/layout/orgChart1"/>
    <dgm:cxn modelId="{1DF2DB30-90EF-4FF2-A671-71E491B2CEF9}" type="presParOf" srcId="{AC7DC448-2959-4FB8-BCB7-39CA52CF8430}" destId="{21E361CD-3814-4D08-8DA9-51A825FA0A06}" srcOrd="0" destOrd="0" presId="urn:microsoft.com/office/officeart/2005/8/layout/orgChart1"/>
    <dgm:cxn modelId="{83054CE8-C9DD-4075-8B0E-CE3614FC54F7}" type="presParOf" srcId="{21E361CD-3814-4D08-8DA9-51A825FA0A06}" destId="{13E570E4-0265-4BE8-BC1A-D752DAA1C86F}" srcOrd="0" destOrd="0" presId="urn:microsoft.com/office/officeart/2005/8/layout/orgChart1"/>
    <dgm:cxn modelId="{C02703A1-E530-435F-A09D-2E0228D08E49}" type="presParOf" srcId="{21E361CD-3814-4D08-8DA9-51A825FA0A06}" destId="{225B13F5-1892-43A1-9111-08E8D98DA965}" srcOrd="1" destOrd="0" presId="urn:microsoft.com/office/officeart/2005/8/layout/orgChart1"/>
    <dgm:cxn modelId="{069ED890-18A9-4B36-851F-3B9D12443ACE}" type="presParOf" srcId="{AC7DC448-2959-4FB8-BCB7-39CA52CF8430}" destId="{44027478-4822-4580-9C5C-0C0006C87198}" srcOrd="1" destOrd="0" presId="urn:microsoft.com/office/officeart/2005/8/layout/orgChart1"/>
    <dgm:cxn modelId="{BB90B287-8F84-4E48-BA69-09C7DD6630FC}" type="presParOf" srcId="{AC7DC448-2959-4FB8-BCB7-39CA52CF8430}" destId="{77D9A855-02F9-41ED-8494-B677D41A62DA}" srcOrd="2" destOrd="0" presId="urn:microsoft.com/office/officeart/2005/8/layout/orgChart1"/>
    <dgm:cxn modelId="{9AA6764B-C552-42BB-89AA-8525F77235B2}" type="presParOf" srcId="{E4ADE067-FB96-4953-BCCB-AA3604450C38}" destId="{4ABEE796-4A86-41C2-8837-06837C99ED14}" srcOrd="6" destOrd="0" presId="urn:microsoft.com/office/officeart/2005/8/layout/orgChart1"/>
    <dgm:cxn modelId="{AE544910-D2B7-4B38-8858-405E9492A184}" type="presParOf" srcId="{E4ADE067-FB96-4953-BCCB-AA3604450C38}" destId="{9965A337-5656-4024-BBDE-53EDEA2A9112}" srcOrd="7" destOrd="0" presId="urn:microsoft.com/office/officeart/2005/8/layout/orgChart1"/>
    <dgm:cxn modelId="{393A1C8E-4C7D-483D-8B42-CDAA52C5F5EB}" type="presParOf" srcId="{9965A337-5656-4024-BBDE-53EDEA2A9112}" destId="{3DADF077-D1ED-41C1-89B4-8D0AA6BA632A}" srcOrd="0" destOrd="0" presId="urn:microsoft.com/office/officeart/2005/8/layout/orgChart1"/>
    <dgm:cxn modelId="{6976E240-BB5F-4229-89C5-35DDED060EB1}" type="presParOf" srcId="{3DADF077-D1ED-41C1-89B4-8D0AA6BA632A}" destId="{A9FF0057-D230-4608-A052-28FBCD50C5E8}" srcOrd="0" destOrd="0" presId="urn:microsoft.com/office/officeart/2005/8/layout/orgChart1"/>
    <dgm:cxn modelId="{1C2AA9C2-ACBA-48AD-AA7A-F2BC7E9B5541}" type="presParOf" srcId="{3DADF077-D1ED-41C1-89B4-8D0AA6BA632A}" destId="{4ACC56E3-31DD-4F91-9251-2368C4419818}" srcOrd="1" destOrd="0" presId="urn:microsoft.com/office/officeart/2005/8/layout/orgChart1"/>
    <dgm:cxn modelId="{9181C903-422C-46B3-B2B6-843F7EA225E6}" type="presParOf" srcId="{9965A337-5656-4024-BBDE-53EDEA2A9112}" destId="{B58B7EF6-EA61-4522-AFE5-78055E914EBB}" srcOrd="1" destOrd="0" presId="urn:microsoft.com/office/officeart/2005/8/layout/orgChart1"/>
    <dgm:cxn modelId="{7D0287A2-E586-43CD-9F78-44D8D7D4BC51}" type="presParOf" srcId="{9965A337-5656-4024-BBDE-53EDEA2A9112}" destId="{ADCCC72A-D55E-48B6-8591-034C563F2CAB}" srcOrd="2" destOrd="0" presId="urn:microsoft.com/office/officeart/2005/8/layout/orgChart1"/>
    <dgm:cxn modelId="{F8281BEB-2E60-4936-B6D4-FAB80BF76BC1}" type="presParOf" srcId="{00954AA8-AD7D-4C82-B110-CFE212447091}" destId="{AD9BC463-AA70-46DE-BA47-80EFD3BE4A11}" srcOrd="2" destOrd="0" presId="urn:microsoft.com/office/officeart/2005/8/layout/orgChart1"/>
    <dgm:cxn modelId="{CCC6BFFA-599A-49D6-9324-26B806AA392F}" type="presParOf" srcId="{E2CE47A2-E7EC-496C-A206-112859ADFD88}" destId="{B79FEC2C-DCE9-4E3B-A41A-60D0BCD74F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EE796-4A86-41C2-8837-06837C99ED14}">
      <dsp:nvSpPr>
        <dsp:cNvPr id="0" name=""/>
        <dsp:cNvSpPr/>
      </dsp:nvSpPr>
      <dsp:spPr>
        <a:xfrm>
          <a:off x="7540953" y="1825826"/>
          <a:ext cx="342602" cy="1289882"/>
        </a:xfrm>
        <a:custGeom>
          <a:avLst/>
          <a:gdLst/>
          <a:ahLst/>
          <a:cxnLst/>
          <a:rect l="0" t="0" r="0" b="0"/>
          <a:pathLst>
            <a:path>
              <a:moveTo>
                <a:pt x="342602" y="0"/>
              </a:moveTo>
              <a:lnTo>
                <a:pt x="0" y="1289882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6D7C4-02F2-40A4-B276-659ED3D3341E}">
      <dsp:nvSpPr>
        <dsp:cNvPr id="0" name=""/>
        <dsp:cNvSpPr/>
      </dsp:nvSpPr>
      <dsp:spPr>
        <a:xfrm>
          <a:off x="7540953" y="1825826"/>
          <a:ext cx="342602" cy="442937"/>
        </a:xfrm>
        <a:custGeom>
          <a:avLst/>
          <a:gdLst/>
          <a:ahLst/>
          <a:cxnLst/>
          <a:rect l="0" t="0" r="0" b="0"/>
          <a:pathLst>
            <a:path>
              <a:moveTo>
                <a:pt x="342602" y="0"/>
              </a:moveTo>
              <a:lnTo>
                <a:pt x="0" y="44293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E3ABC-A4FF-4538-892B-FD2EF102A706}">
      <dsp:nvSpPr>
        <dsp:cNvPr id="0" name=""/>
        <dsp:cNvSpPr/>
      </dsp:nvSpPr>
      <dsp:spPr>
        <a:xfrm>
          <a:off x="7883555" y="1825826"/>
          <a:ext cx="1500313" cy="129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060"/>
              </a:lnTo>
              <a:lnTo>
                <a:pt x="1500313" y="129306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1D51-6123-40DA-A109-9D5F1B3DFB1B}">
      <dsp:nvSpPr>
        <dsp:cNvPr id="0" name=""/>
        <dsp:cNvSpPr/>
      </dsp:nvSpPr>
      <dsp:spPr>
        <a:xfrm>
          <a:off x="7883555" y="1825826"/>
          <a:ext cx="1500318" cy="444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525"/>
              </a:lnTo>
              <a:lnTo>
                <a:pt x="1500318" y="44452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ADC2E-BDB7-4C5D-8BC8-F0F810D4B42F}">
      <dsp:nvSpPr>
        <dsp:cNvPr id="0" name=""/>
        <dsp:cNvSpPr/>
      </dsp:nvSpPr>
      <dsp:spPr>
        <a:xfrm>
          <a:off x="5486400" y="812663"/>
          <a:ext cx="3770153" cy="218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2"/>
              </a:lnTo>
              <a:lnTo>
                <a:pt x="3770153" y="51862"/>
              </a:lnTo>
              <a:lnTo>
                <a:pt x="3770153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22C-A72C-4CB8-9C36-24A30A7B5224}">
      <dsp:nvSpPr>
        <dsp:cNvPr id="0" name=""/>
        <dsp:cNvSpPr/>
      </dsp:nvSpPr>
      <dsp:spPr>
        <a:xfrm>
          <a:off x="4118550" y="1825826"/>
          <a:ext cx="568643" cy="211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90"/>
              </a:lnTo>
              <a:lnTo>
                <a:pt x="568643" y="211869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543E2-7FF6-473F-AD54-F515969B0824}">
      <dsp:nvSpPr>
        <dsp:cNvPr id="0" name=""/>
        <dsp:cNvSpPr/>
      </dsp:nvSpPr>
      <dsp:spPr>
        <a:xfrm>
          <a:off x="4118550" y="1825826"/>
          <a:ext cx="568643" cy="1287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133"/>
              </a:lnTo>
              <a:lnTo>
                <a:pt x="568643" y="128713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5F80F-4706-4C6C-80BB-1B2E8DB1CE96}">
      <dsp:nvSpPr>
        <dsp:cNvPr id="0" name=""/>
        <dsp:cNvSpPr/>
      </dsp:nvSpPr>
      <dsp:spPr>
        <a:xfrm>
          <a:off x="4118550" y="1825826"/>
          <a:ext cx="568643" cy="44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990"/>
              </a:lnTo>
              <a:lnTo>
                <a:pt x="568643" y="44099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1E848-BF7D-4915-9ACB-C806373CCB25}">
      <dsp:nvSpPr>
        <dsp:cNvPr id="0" name=""/>
        <dsp:cNvSpPr/>
      </dsp:nvSpPr>
      <dsp:spPr>
        <a:xfrm>
          <a:off x="5440680" y="812663"/>
          <a:ext cx="91440" cy="218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62"/>
              </a:lnTo>
              <a:lnTo>
                <a:pt x="50868" y="51862"/>
              </a:lnTo>
              <a:lnTo>
                <a:pt x="50868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A1A01-FDD3-41DE-8CF8-FA79890320A0}">
      <dsp:nvSpPr>
        <dsp:cNvPr id="0" name=""/>
        <dsp:cNvSpPr/>
      </dsp:nvSpPr>
      <dsp:spPr>
        <a:xfrm>
          <a:off x="343249" y="1825826"/>
          <a:ext cx="1498098" cy="44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737"/>
              </a:lnTo>
              <a:lnTo>
                <a:pt x="1498098" y="44173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E261F-DD77-4F12-8999-61EE61B5A320}">
      <dsp:nvSpPr>
        <dsp:cNvPr id="0" name=""/>
        <dsp:cNvSpPr/>
      </dsp:nvSpPr>
      <dsp:spPr>
        <a:xfrm>
          <a:off x="0" y="1825826"/>
          <a:ext cx="343249" cy="1278879"/>
        </a:xfrm>
        <a:custGeom>
          <a:avLst/>
          <a:gdLst/>
          <a:ahLst/>
          <a:cxnLst/>
          <a:rect l="0" t="0" r="0" b="0"/>
          <a:pathLst>
            <a:path>
              <a:moveTo>
                <a:pt x="343249" y="0"/>
              </a:moveTo>
              <a:lnTo>
                <a:pt x="0" y="127887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043AF-30ED-44C1-8CBF-B0152E71B3C8}">
      <dsp:nvSpPr>
        <dsp:cNvPr id="0" name=""/>
        <dsp:cNvSpPr/>
      </dsp:nvSpPr>
      <dsp:spPr>
        <a:xfrm>
          <a:off x="343249" y="1825826"/>
          <a:ext cx="1482987" cy="2127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453"/>
              </a:lnTo>
              <a:lnTo>
                <a:pt x="1482987" y="212745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076A3-EFC0-4072-B165-C9A077B1CD42}">
      <dsp:nvSpPr>
        <dsp:cNvPr id="0" name=""/>
        <dsp:cNvSpPr/>
      </dsp:nvSpPr>
      <dsp:spPr>
        <a:xfrm>
          <a:off x="4" y="1825826"/>
          <a:ext cx="343244" cy="2115575"/>
        </a:xfrm>
        <a:custGeom>
          <a:avLst/>
          <a:gdLst/>
          <a:ahLst/>
          <a:cxnLst/>
          <a:rect l="0" t="0" r="0" b="0"/>
          <a:pathLst>
            <a:path>
              <a:moveTo>
                <a:pt x="343244" y="0"/>
              </a:moveTo>
              <a:lnTo>
                <a:pt x="0" y="211557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D4577-4633-4D6C-9137-2A373F2D2C84}">
      <dsp:nvSpPr>
        <dsp:cNvPr id="0" name=""/>
        <dsp:cNvSpPr/>
      </dsp:nvSpPr>
      <dsp:spPr>
        <a:xfrm>
          <a:off x="343249" y="1825826"/>
          <a:ext cx="1498098" cy="1272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324"/>
              </a:lnTo>
              <a:lnTo>
                <a:pt x="1498098" y="1272324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BBA4C-EBAA-42C8-8C08-5E7A2F8BC2CF}">
      <dsp:nvSpPr>
        <dsp:cNvPr id="0" name=""/>
        <dsp:cNvSpPr/>
      </dsp:nvSpPr>
      <dsp:spPr>
        <a:xfrm>
          <a:off x="0" y="1825826"/>
          <a:ext cx="343249" cy="441538"/>
        </a:xfrm>
        <a:custGeom>
          <a:avLst/>
          <a:gdLst/>
          <a:ahLst/>
          <a:cxnLst/>
          <a:rect l="0" t="0" r="0" b="0"/>
          <a:pathLst>
            <a:path>
              <a:moveTo>
                <a:pt x="343249" y="0"/>
              </a:moveTo>
              <a:lnTo>
                <a:pt x="0" y="44153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FECB7-4702-4C5F-8E05-82A488ADBE9B}">
      <dsp:nvSpPr>
        <dsp:cNvPr id="0" name=""/>
        <dsp:cNvSpPr/>
      </dsp:nvSpPr>
      <dsp:spPr>
        <a:xfrm>
          <a:off x="1716246" y="812663"/>
          <a:ext cx="3770153" cy="218699"/>
        </a:xfrm>
        <a:custGeom>
          <a:avLst/>
          <a:gdLst/>
          <a:ahLst/>
          <a:cxnLst/>
          <a:rect l="0" t="0" r="0" b="0"/>
          <a:pathLst>
            <a:path>
              <a:moveTo>
                <a:pt x="3770153" y="0"/>
              </a:moveTo>
              <a:lnTo>
                <a:pt x="3770153" y="51862"/>
              </a:lnTo>
              <a:lnTo>
                <a:pt x="0" y="51862"/>
              </a:lnTo>
              <a:lnTo>
                <a:pt x="0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28C24-EDDD-49BC-8CF7-5A7D962993D7}">
      <dsp:nvSpPr>
        <dsp:cNvPr id="0" name=""/>
        <dsp:cNvSpPr/>
      </dsp:nvSpPr>
      <dsp:spPr>
        <a:xfrm>
          <a:off x="4691936" y="18200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UML</a:t>
          </a:r>
          <a:endParaRPr lang="en-ID" sz="2800" b="1" kern="1200" dirty="0"/>
        </a:p>
      </dsp:txBody>
      <dsp:txXfrm>
        <a:off x="4691936" y="18200"/>
        <a:ext cx="1588926" cy="794463"/>
      </dsp:txXfrm>
    </dsp:sp>
    <dsp:sp modelId="{E6FC4EBD-5518-4441-8585-82246F5827D8}">
      <dsp:nvSpPr>
        <dsp:cNvPr id="0" name=""/>
        <dsp:cNvSpPr/>
      </dsp:nvSpPr>
      <dsp:spPr>
        <a:xfrm>
          <a:off x="0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Structure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031363"/>
        <a:ext cx="3432493" cy="794463"/>
      </dsp:txXfrm>
    </dsp:sp>
    <dsp:sp modelId="{074D9CA1-62DF-4A78-BC39-AF6F1E3B6052}">
      <dsp:nvSpPr>
        <dsp:cNvPr id="0" name=""/>
        <dsp:cNvSpPr/>
      </dsp:nvSpPr>
      <dsp:spPr>
        <a:xfrm>
          <a:off x="0" y="1870133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Composite Structure Diagram</a:t>
          </a:r>
          <a:endParaRPr lang="en-ID" sz="1800" kern="1200" dirty="0"/>
        </a:p>
      </dsp:txBody>
      <dsp:txXfrm>
        <a:off x="0" y="1870133"/>
        <a:ext cx="1588926" cy="794463"/>
      </dsp:txXfrm>
    </dsp:sp>
    <dsp:sp modelId="{8A255134-7F3E-4D10-88DB-B9F6F1FE01E2}">
      <dsp:nvSpPr>
        <dsp:cNvPr id="0" name=""/>
        <dsp:cNvSpPr/>
      </dsp:nvSpPr>
      <dsp:spPr>
        <a:xfrm>
          <a:off x="1841347" y="2700919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Diagram</a:t>
          </a:r>
          <a:endParaRPr lang="en-ID" sz="1800" kern="1200" dirty="0"/>
        </a:p>
      </dsp:txBody>
      <dsp:txXfrm>
        <a:off x="1841347" y="2700919"/>
        <a:ext cx="1588926" cy="794463"/>
      </dsp:txXfrm>
    </dsp:sp>
    <dsp:sp modelId="{BF39C71C-359A-4125-83DD-0D7955291E42}">
      <dsp:nvSpPr>
        <dsp:cNvPr id="0" name=""/>
        <dsp:cNvSpPr/>
      </dsp:nvSpPr>
      <dsp:spPr>
        <a:xfrm>
          <a:off x="4" y="3544171"/>
          <a:ext cx="1580806" cy="794463"/>
        </a:xfrm>
        <a:prstGeom prst="rect">
          <a:avLst/>
        </a:prstGeom>
        <a:solidFill>
          <a:srgbClr val="4472C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Deployment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" y="3544171"/>
        <a:ext cx="1580806" cy="794463"/>
      </dsp:txXfrm>
    </dsp:sp>
    <dsp:sp modelId="{BB56FDA8-3965-4CB0-B8DC-61820E0E953B}">
      <dsp:nvSpPr>
        <dsp:cNvPr id="0" name=""/>
        <dsp:cNvSpPr/>
      </dsp:nvSpPr>
      <dsp:spPr>
        <a:xfrm>
          <a:off x="1826236" y="3556048"/>
          <a:ext cx="160403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Component Diagram</a:t>
          </a:r>
          <a:endParaRPr lang="en-ID" sz="1800" kern="1200" dirty="0"/>
        </a:p>
      </dsp:txBody>
      <dsp:txXfrm>
        <a:off x="1826236" y="3556048"/>
        <a:ext cx="1604036" cy="794463"/>
      </dsp:txXfrm>
    </dsp:sp>
    <dsp:sp modelId="{6C541A54-EC24-43B2-AC4A-456E3DACA58F}">
      <dsp:nvSpPr>
        <dsp:cNvPr id="0" name=""/>
        <dsp:cNvSpPr/>
      </dsp:nvSpPr>
      <dsp:spPr>
        <a:xfrm>
          <a:off x="0" y="2707474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Package Diagram</a:t>
          </a:r>
          <a:endParaRPr lang="en-ID" sz="1800" kern="1200" dirty="0"/>
        </a:p>
      </dsp:txBody>
      <dsp:txXfrm>
        <a:off x="0" y="2707474"/>
        <a:ext cx="1588926" cy="794463"/>
      </dsp:txXfrm>
    </dsp:sp>
    <dsp:sp modelId="{28CBBE2F-1256-492F-8ED2-0D988E56AFE1}">
      <dsp:nvSpPr>
        <dsp:cNvPr id="0" name=""/>
        <dsp:cNvSpPr/>
      </dsp:nvSpPr>
      <dsp:spPr>
        <a:xfrm>
          <a:off x="1841347" y="1870332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Class Diagram</a:t>
          </a:r>
          <a:endParaRPr lang="en-ID" sz="1800" kern="1200" dirty="0"/>
        </a:p>
      </dsp:txBody>
      <dsp:txXfrm>
        <a:off x="1841347" y="1870332"/>
        <a:ext cx="1588926" cy="794463"/>
      </dsp:txXfrm>
    </dsp:sp>
    <dsp:sp modelId="{DB90B38D-99A1-4232-852A-00EF26EE7EEF}">
      <dsp:nvSpPr>
        <dsp:cNvPr id="0" name=""/>
        <dsp:cNvSpPr/>
      </dsp:nvSpPr>
      <dsp:spPr>
        <a:xfrm>
          <a:off x="3775301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Behavior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5301" y="1031363"/>
        <a:ext cx="3432493" cy="794463"/>
      </dsp:txXfrm>
    </dsp:sp>
    <dsp:sp modelId="{4F9F630F-09EA-4DFA-9236-63B9F3D4643B}">
      <dsp:nvSpPr>
        <dsp:cNvPr id="0" name=""/>
        <dsp:cNvSpPr/>
      </dsp:nvSpPr>
      <dsp:spPr>
        <a:xfrm>
          <a:off x="4687193" y="186958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 Case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1869585"/>
        <a:ext cx="1588926" cy="794463"/>
      </dsp:txXfrm>
    </dsp:sp>
    <dsp:sp modelId="{F4F316DE-0879-482D-A6AF-D24DB327217F}">
      <dsp:nvSpPr>
        <dsp:cNvPr id="0" name=""/>
        <dsp:cNvSpPr/>
      </dsp:nvSpPr>
      <dsp:spPr>
        <a:xfrm>
          <a:off x="4687193" y="2715728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Activity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2715728"/>
        <a:ext cx="1588926" cy="794463"/>
      </dsp:txXfrm>
    </dsp:sp>
    <dsp:sp modelId="{B7D094D2-BE38-41F8-AF96-0DCC94C71EA5}">
      <dsp:nvSpPr>
        <dsp:cNvPr id="0" name=""/>
        <dsp:cNvSpPr/>
      </dsp:nvSpPr>
      <dsp:spPr>
        <a:xfrm>
          <a:off x="4687193" y="354728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 err="1"/>
            <a:t>Statemachine</a:t>
          </a:r>
          <a:r>
            <a:rPr lang="en-ID" sz="1800" b="0" i="0" kern="1200" dirty="0"/>
            <a:t>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3547285"/>
        <a:ext cx="1588926" cy="794463"/>
      </dsp:txXfrm>
    </dsp:sp>
    <dsp:sp modelId="{F4C891C8-8E9B-4FD7-A2C6-D500AA406697}">
      <dsp:nvSpPr>
        <dsp:cNvPr id="0" name=""/>
        <dsp:cNvSpPr/>
      </dsp:nvSpPr>
      <dsp:spPr>
        <a:xfrm>
          <a:off x="7540306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i="0" kern="1200" dirty="0"/>
            <a:t>Interaction </a:t>
          </a: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306" y="1031363"/>
        <a:ext cx="3432493" cy="794463"/>
      </dsp:txXfrm>
    </dsp:sp>
    <dsp:sp modelId="{71693707-694D-4C0D-A0DE-1784F099C634}">
      <dsp:nvSpPr>
        <dsp:cNvPr id="0" name=""/>
        <dsp:cNvSpPr/>
      </dsp:nvSpPr>
      <dsp:spPr>
        <a:xfrm>
          <a:off x="9383873" y="1873121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Sequence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383873" y="1873121"/>
        <a:ext cx="1588926" cy="794463"/>
      </dsp:txXfrm>
    </dsp:sp>
    <dsp:sp modelId="{0F320C99-3631-4C16-BED2-D56B8C4A4946}">
      <dsp:nvSpPr>
        <dsp:cNvPr id="0" name=""/>
        <dsp:cNvSpPr/>
      </dsp:nvSpPr>
      <dsp:spPr>
        <a:xfrm>
          <a:off x="9383869" y="272165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Communication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383869" y="2721655"/>
        <a:ext cx="1588926" cy="794463"/>
      </dsp:txXfrm>
    </dsp:sp>
    <dsp:sp modelId="{13E570E4-0265-4BE8-BC1A-D752DAA1C86F}">
      <dsp:nvSpPr>
        <dsp:cNvPr id="0" name=""/>
        <dsp:cNvSpPr/>
      </dsp:nvSpPr>
      <dsp:spPr>
        <a:xfrm>
          <a:off x="7540953" y="1871532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Interaction Overview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953" y="1871532"/>
        <a:ext cx="1588926" cy="794463"/>
      </dsp:txXfrm>
    </dsp:sp>
    <dsp:sp modelId="{A9FF0057-D230-4608-A052-28FBCD50C5E8}">
      <dsp:nvSpPr>
        <dsp:cNvPr id="0" name=""/>
        <dsp:cNvSpPr/>
      </dsp:nvSpPr>
      <dsp:spPr>
        <a:xfrm>
          <a:off x="7540953" y="2718477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Timing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953" y="2718477"/>
        <a:ext cx="1588926" cy="79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171C-FC83-2CB9-5144-2B7A3257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7226-0DBA-D385-3B62-8EE80910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2E3A-DC9A-282D-A181-3A885D2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76D5-A571-2527-1660-62F07FBE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5E98-7A6F-24FD-0651-4F38D05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2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5AB7-D9EC-F016-E1FF-08BA4179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12C7-7DB0-C4A4-A38B-60A72BFE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B184-1BC5-6BD0-D5B9-1551F9A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41A6-6A8D-A303-AFF4-6FC5E5A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82C0-BDEC-4BF4-9A4B-448CA04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2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4E7F-9A99-C5F3-C7AE-9DAAEE73B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4BF84-D32E-0C58-67FF-3BB6D689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FC12-6961-590C-5C10-6C16CCCC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33C1-AE9F-8A03-C155-966E753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AD1E-4885-21B0-3170-B885EEBF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8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7F5-6DFA-C0D5-B30D-0E85E561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D967-AB9A-C123-C84F-25191A80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7B52-B14D-45D6-240C-5BDD829B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20BA-AD63-76E0-3E70-7758BEDF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0179-9384-2207-66D6-CE22AFB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C9F-EB4F-16BD-4C44-B52EBE3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AA7F-6AA4-8791-093E-6BB99A69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4E3C-5FA1-7E63-8A28-4507F2C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7360-FE43-3379-9AEB-90EFB340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5C-A5ED-8F40-463D-F57FDEA8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88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C4A-8CF8-A773-598D-F6B3A2D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3C21-C948-0CBF-3D22-087364D4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E5C3F-6311-E91F-DDEC-538522F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8B2E-36B9-B3D8-66EA-AE6F283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3A1F-5085-8497-15EE-D64447E6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27AF-9B47-2880-8524-03C1DB9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6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432D-66AA-9DEB-3258-8BBD62C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C7A9-EF1E-BD45-BD4C-792A705D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0CD18-1548-5316-423A-0CB122C8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999A4-ED39-0BE9-BBCD-BC4F46793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D0A7-E0FF-05E9-6B58-D36B2BE1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DAE0-2B14-4E20-E4D7-DBA99279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E75B-4888-C55F-0782-38A1203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3A96-DC14-DB77-566B-1E8A532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0A10-7FD8-1265-E9C4-29BC9A6F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80FE4-C739-4C6B-744D-D036301E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9596B-255F-4382-DAC5-5ECE394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7186-63CB-9F1E-A767-121B6EE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7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479B6-F279-EAB0-B8E8-0F3BAF3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89ED-91F0-D122-1705-9F1E0727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56945-2D48-F16A-C186-91EF5725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37C-1DA5-4F84-DC7E-CC12E3D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EAE8-B785-D516-B12E-E1E5AE4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6A90-A3B9-CED1-11B1-DCBB191E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EA0D-B469-1580-2304-CC619EA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1752-BADC-178B-62D0-C37E8606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AB82-16FE-6356-7BE7-F18001C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1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38B4-BAF1-8BD2-BDA2-6CC200C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9D67-8D14-C421-0801-6C82B43C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5614-C3FF-9C2F-0148-E583858B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DA13-F9D6-9259-B68C-8B232C3A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7AE0-539F-5419-B27F-E6B6CAB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404EB-AE73-00EB-55C6-6073543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88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544C-95B5-25F8-3C88-9B7DEE1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A453-B2D0-84EF-0F7A-84EC107E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2EA7-4466-29DF-6EFB-6428F9CB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701B-9314-6BB7-0C67-1D56E40B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4AD2-96EA-4A06-4DCE-1B12C77A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itkampus.com/pengertian-uml/" TargetMode="External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hyperlink" Target="https://idcloudhost.com/panduan/mengenal-uml-pengertian-dan-sejarahnya/#Mengapa_Butuh_U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coding.com/blog/flowchart-adalah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adammuiz.com/flowchar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pinhome.id/blog/pengertian-flowchart/" TargetMode="Externa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4A76C79-6A48-7687-23F6-447B159B5D3B}"/>
              </a:ext>
            </a:extLst>
          </p:cNvPr>
          <p:cNvSpPr/>
          <p:nvPr/>
        </p:nvSpPr>
        <p:spPr>
          <a:xfrm>
            <a:off x="-304800" y="6493686"/>
            <a:ext cx="16112725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1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3694B-AC07-EAC3-4C39-6BE3A0BC4491}"/>
              </a:ext>
            </a:extLst>
          </p:cNvPr>
          <p:cNvSpPr txBox="1"/>
          <p:nvPr/>
        </p:nvSpPr>
        <p:spPr>
          <a:xfrm>
            <a:off x="4033049" y="1014266"/>
            <a:ext cx="440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FLOWCHART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CC3E-9951-F0BF-1C93-EC29CA2AC510}"/>
              </a:ext>
            </a:extLst>
          </p:cNvPr>
          <p:cNvSpPr txBox="1"/>
          <p:nvPr/>
        </p:nvSpPr>
        <p:spPr>
          <a:xfrm>
            <a:off x="3491320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Abdullah </a:t>
            </a:r>
            <a:r>
              <a:rPr lang="en-US" dirty="0" err="1"/>
              <a:t>Qa’id</a:t>
            </a:r>
            <a:r>
              <a:rPr lang="en-US" dirty="0"/>
              <a:t> </a:t>
            </a:r>
            <a:r>
              <a:rPr lang="en-US" dirty="0" err="1"/>
              <a:t>Mu’aadz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3892-D5C7-7DF7-42EA-6E572DA99A10}"/>
              </a:ext>
            </a:extLst>
          </p:cNvPr>
          <p:cNvSpPr txBox="1"/>
          <p:nvPr/>
        </p:nvSpPr>
        <p:spPr>
          <a:xfrm>
            <a:off x="6273365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Tsani</a:t>
            </a:r>
            <a:r>
              <a:rPr lang="en-US" dirty="0"/>
              <a:t> Nur </a:t>
            </a:r>
            <a:r>
              <a:rPr lang="en-US" dirty="0" err="1"/>
              <a:t>Ramdhan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19477-17B0-D583-7ACA-F36C58031602}"/>
              </a:ext>
            </a:extLst>
          </p:cNvPr>
          <p:cNvCxnSpPr/>
          <p:nvPr/>
        </p:nvCxnSpPr>
        <p:spPr>
          <a:xfrm>
            <a:off x="6096000" y="4023360"/>
            <a:ext cx="0" cy="665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9D816-2EC1-A801-00C5-D6B33E8205F7}"/>
              </a:ext>
            </a:extLst>
          </p:cNvPr>
          <p:cNvSpPr txBox="1"/>
          <p:nvPr/>
        </p:nvSpPr>
        <p:spPr>
          <a:xfrm>
            <a:off x="3712382" y="58703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360-C318-ED8F-C459-AFB9F80F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92" y="5346645"/>
            <a:ext cx="479208" cy="538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D7C8-FBC3-DFB8-F3F3-CCD28251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94" y="5372772"/>
            <a:ext cx="1069740" cy="5384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1C007-4EB6-BD60-3E46-1C556C33983D}"/>
              </a:ext>
            </a:extLst>
          </p:cNvPr>
          <p:cNvCxnSpPr>
            <a:cxnSpLocks/>
          </p:cNvCxnSpPr>
          <p:nvPr/>
        </p:nvCxnSpPr>
        <p:spPr>
          <a:xfrm>
            <a:off x="5773438" y="5429922"/>
            <a:ext cx="0" cy="413812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0EBEE-617D-FFA8-0ABB-9E45EDA63D7E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1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39391-46EC-6436-469C-9CB512390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6" y="2313341"/>
            <a:ext cx="1792320" cy="184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3A28A8-DD84-7F78-9AFC-BFCA5F28F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15" y="2544038"/>
            <a:ext cx="1638602" cy="15614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4AAD92-4F4D-5387-80A8-7A0626703CEF}"/>
              </a:ext>
            </a:extLst>
          </p:cNvPr>
          <p:cNvSpPr txBox="1"/>
          <p:nvPr/>
        </p:nvSpPr>
        <p:spPr>
          <a:xfrm>
            <a:off x="5285745" y="1778919"/>
            <a:ext cx="2134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UML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28BBE-43B1-CFEB-F7AF-4CF02A1E4D7D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AA792D-4669-5D81-E8BA-759A6061E42F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AD52EA-32EE-4CAC-9C7F-6D17BF926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A0D231-A622-896A-026F-28070D30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831B39-A00B-482D-2EC1-F994B27D8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F108A7-B7CF-9956-ED6A-AA6C6C2F85E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4285A16-4DB5-2BAF-34BE-505EF5BD7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37BEC8-EA3D-7336-E522-65A0DA380874}"/>
              </a:ext>
            </a:extLst>
          </p:cNvPr>
          <p:cNvSpPr txBox="1"/>
          <p:nvPr/>
        </p:nvSpPr>
        <p:spPr>
          <a:xfrm>
            <a:off x="2561954" y="2563733"/>
            <a:ext cx="7295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b="1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UML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 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dimulai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secara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resmi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Oktober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1994,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ketika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Rumbaugh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menggabungkan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kekuatan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Mereka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berdua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lalu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bekerja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bersama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di Relational Software Cooperation.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Proyek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memfokuskan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penyatuan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metode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dan Rumbaugh(OMT).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757B3-00F2-0F9F-AEE1-BC0F8E276376}"/>
              </a:ext>
            </a:extLst>
          </p:cNvPr>
          <p:cNvSpPr txBox="1"/>
          <p:nvPr/>
        </p:nvSpPr>
        <p:spPr>
          <a:xfrm>
            <a:off x="2414003" y="1770501"/>
            <a:ext cx="8200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Franklin Gothic Book" panose="020B0503020102020204" pitchFamily="34" charset="0"/>
              </a:rPr>
              <a:t>Sejarah UML (Unified Modelling Language)</a:t>
            </a:r>
            <a:endParaRPr lang="en-ID" sz="3200" b="1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7C567-E51D-E466-3311-EF934FA8FB2D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5C05C-1A80-0F68-1CB7-FDC81C2D2E09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AFCDC-5D5C-A84D-0387-8D70074B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C1550-6B97-6190-7196-A34A0D76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90023-A31C-2040-CC73-325976DC8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7C736B-5824-1686-0B01-1360C88D50CC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39E568-D385-F8A6-0BD6-FA0EF8E1B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C15475-3F62-85DA-A431-C24D193F0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641413"/>
              </p:ext>
            </p:extLst>
          </p:nvPr>
        </p:nvGraphicFramePr>
        <p:xfrm>
          <a:off x="615142" y="1529202"/>
          <a:ext cx="10972800" cy="87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DDC590-3476-B2F7-EC07-91395232D51D}"/>
              </a:ext>
            </a:extLst>
          </p:cNvPr>
          <p:cNvCxnSpPr>
            <a:cxnSpLocks/>
          </p:cNvCxnSpPr>
          <p:nvPr/>
        </p:nvCxnSpPr>
        <p:spPr>
          <a:xfrm>
            <a:off x="2308860" y="3232619"/>
            <a:ext cx="0" cy="2225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26C51-6FDF-893B-B36C-676C6CFB756B}"/>
              </a:ext>
            </a:extLst>
          </p:cNvPr>
          <p:cNvCxnSpPr>
            <a:cxnSpLocks/>
          </p:cNvCxnSpPr>
          <p:nvPr/>
        </p:nvCxnSpPr>
        <p:spPr>
          <a:xfrm>
            <a:off x="6096000" y="2310278"/>
            <a:ext cx="0" cy="1183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F55383-EFF5-E22D-F98C-01F75B039936}"/>
              </a:ext>
            </a:extLst>
          </p:cNvPr>
          <p:cNvCxnSpPr>
            <a:cxnSpLocks/>
          </p:cNvCxnSpPr>
          <p:nvPr/>
        </p:nvCxnSpPr>
        <p:spPr>
          <a:xfrm>
            <a:off x="6096000" y="4062878"/>
            <a:ext cx="0" cy="17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E1A938-A0CE-4EEE-554A-EA42FAA12CC2}"/>
              </a:ext>
            </a:extLst>
          </p:cNvPr>
          <p:cNvCxnSpPr>
            <a:cxnSpLocks/>
          </p:cNvCxnSpPr>
          <p:nvPr/>
        </p:nvCxnSpPr>
        <p:spPr>
          <a:xfrm>
            <a:off x="6096000" y="4987759"/>
            <a:ext cx="0" cy="222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4C8E0B-CD55-89D7-B30A-597DB82089C3}"/>
              </a:ext>
            </a:extLst>
          </p:cNvPr>
          <p:cNvCxnSpPr>
            <a:cxnSpLocks/>
          </p:cNvCxnSpPr>
          <p:nvPr/>
        </p:nvCxnSpPr>
        <p:spPr>
          <a:xfrm>
            <a:off x="9871983" y="3251034"/>
            <a:ext cx="0" cy="1393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C207275-C0CA-ADF5-BBEC-23C6185919D6}"/>
              </a:ext>
            </a:extLst>
          </p:cNvPr>
          <p:cNvSpPr/>
          <p:nvPr/>
        </p:nvSpPr>
        <p:spPr>
          <a:xfrm>
            <a:off x="665018" y="7998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E9CBDE6-7652-23C8-6A63-0FEAC9BB8311}"/>
              </a:ext>
            </a:extLst>
          </p:cNvPr>
          <p:cNvSpPr/>
          <p:nvPr/>
        </p:nvSpPr>
        <p:spPr>
          <a:xfrm>
            <a:off x="1213658" y="7998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77EE20E-91CB-544F-0330-2B5BE7768636}"/>
              </a:ext>
            </a:extLst>
          </p:cNvPr>
          <p:cNvSpPr/>
          <p:nvPr/>
        </p:nvSpPr>
        <p:spPr>
          <a:xfrm>
            <a:off x="1762298" y="7998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7B5E3-163B-1395-B44B-E0C1F41A2F31}"/>
              </a:ext>
            </a:extLst>
          </p:cNvPr>
          <p:cNvSpPr txBox="1"/>
          <p:nvPr/>
        </p:nvSpPr>
        <p:spPr>
          <a:xfrm>
            <a:off x="2430088" y="636678"/>
            <a:ext cx="9157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- </a:t>
            </a:r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D12A49-329C-3272-E132-CA830022DF8F}"/>
              </a:ext>
            </a:extLst>
          </p:cNvPr>
          <p:cNvCxnSpPr>
            <a:cxnSpLocks/>
          </p:cNvCxnSpPr>
          <p:nvPr/>
        </p:nvCxnSpPr>
        <p:spPr>
          <a:xfrm>
            <a:off x="2130742" y="3785068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45F9F6-68F1-3BC1-B6D5-87F75E848B7A}"/>
              </a:ext>
            </a:extLst>
          </p:cNvPr>
          <p:cNvCxnSpPr>
            <a:cxnSpLocks/>
          </p:cNvCxnSpPr>
          <p:nvPr/>
        </p:nvCxnSpPr>
        <p:spPr>
          <a:xfrm>
            <a:off x="2130742" y="46448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9E0D7E-7D5B-4429-ADAC-0E7B45FAC5D0}"/>
              </a:ext>
            </a:extLst>
          </p:cNvPr>
          <p:cNvCxnSpPr>
            <a:cxnSpLocks/>
          </p:cNvCxnSpPr>
          <p:nvPr/>
        </p:nvCxnSpPr>
        <p:spPr>
          <a:xfrm>
            <a:off x="2130742" y="54576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D57CA-CDC3-343E-0B1F-85124E4091B5}"/>
              </a:ext>
            </a:extLst>
          </p:cNvPr>
          <p:cNvCxnSpPr>
            <a:cxnSpLocks/>
          </p:cNvCxnSpPr>
          <p:nvPr/>
        </p:nvCxnSpPr>
        <p:spPr>
          <a:xfrm>
            <a:off x="9716725" y="3785068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74CBE2-0298-D582-182B-15BA9BC063E8}"/>
              </a:ext>
            </a:extLst>
          </p:cNvPr>
          <p:cNvCxnSpPr>
            <a:cxnSpLocks/>
          </p:cNvCxnSpPr>
          <p:nvPr/>
        </p:nvCxnSpPr>
        <p:spPr>
          <a:xfrm>
            <a:off x="9692436" y="46448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023EF-7F00-678D-8EB3-97BB30531FDE}"/>
              </a:ext>
            </a:extLst>
          </p:cNvPr>
          <p:cNvCxnSpPr>
            <a:cxnSpLocks/>
          </p:cNvCxnSpPr>
          <p:nvPr/>
        </p:nvCxnSpPr>
        <p:spPr>
          <a:xfrm>
            <a:off x="2308860" y="1934695"/>
            <a:ext cx="0" cy="849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32F6D0-6005-B4F0-9B7D-CD8B0339459A}"/>
              </a:ext>
            </a:extLst>
          </p:cNvPr>
          <p:cNvCxnSpPr>
            <a:cxnSpLocks/>
          </p:cNvCxnSpPr>
          <p:nvPr/>
        </p:nvCxnSpPr>
        <p:spPr>
          <a:xfrm>
            <a:off x="9883140" y="1934695"/>
            <a:ext cx="0" cy="81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B13F0-EF14-E37D-ACD3-92EA54C7C916}"/>
              </a:ext>
            </a:extLst>
          </p:cNvPr>
          <p:cNvCxnSpPr>
            <a:cxnSpLocks/>
          </p:cNvCxnSpPr>
          <p:nvPr/>
        </p:nvCxnSpPr>
        <p:spPr>
          <a:xfrm>
            <a:off x="2297588" y="1927725"/>
            <a:ext cx="30745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75FD0C-24B1-D70C-8A38-37F80D42963B}"/>
              </a:ext>
            </a:extLst>
          </p:cNvPr>
          <p:cNvCxnSpPr>
            <a:cxnSpLocks/>
          </p:cNvCxnSpPr>
          <p:nvPr/>
        </p:nvCxnSpPr>
        <p:spPr>
          <a:xfrm>
            <a:off x="6819344" y="1934695"/>
            <a:ext cx="30745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72E74-9473-2A54-EC78-BF55D4A8C9BA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9CD24-8F94-699C-4149-DD30832ECE0D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3880EB-1C4E-34BC-3310-1A43350D6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34E91F-56D7-311A-33F4-FDCBAB1922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F654FD-2792-6ADB-A77D-8F7383369C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48E53-AF80-F7B3-8DCC-401C52D40FBF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2ED8459-157E-0179-601E-FFCDAD89C5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3304FD-B15F-DD5D-2DC9-3895262A1FB1}"/>
              </a:ext>
            </a:extLst>
          </p:cNvPr>
          <p:cNvGrpSpPr/>
          <p:nvPr/>
        </p:nvGrpSpPr>
        <p:grpSpPr>
          <a:xfrm>
            <a:off x="4506277" y="571062"/>
            <a:ext cx="3380300" cy="634338"/>
            <a:chOff x="0" y="1031363"/>
            <a:chExt cx="3432493" cy="7944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87A81E-2A49-C283-8CD4-FE0626C0AB2E}"/>
                </a:ext>
              </a:extLst>
            </p:cNvPr>
            <p:cNvSpPr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C39065-B16D-D521-BE52-D52164395303}"/>
                </a:ext>
              </a:extLst>
            </p:cNvPr>
            <p:cNvSpPr txBox="1"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Structure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34764-A95D-2746-0416-3406737B9019}"/>
              </a:ext>
            </a:extLst>
          </p:cNvPr>
          <p:cNvGrpSpPr/>
          <p:nvPr/>
        </p:nvGrpSpPr>
        <p:grpSpPr>
          <a:xfrm>
            <a:off x="303998" y="4539144"/>
            <a:ext cx="3368114" cy="424286"/>
            <a:chOff x="0" y="1870133"/>
            <a:chExt cx="1588926" cy="7944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ECC04F-324B-8B35-FBBE-DBA67EA824F6}"/>
                </a:ext>
              </a:extLst>
            </p:cNvPr>
            <p:cNvSpPr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199B1B-334D-FE03-B754-55D0751D921E}"/>
                </a:ext>
              </a:extLst>
            </p:cNvPr>
            <p:cNvSpPr txBox="1"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Composite Structure Diagram</a:t>
              </a:r>
              <a:endParaRPr lang="en-ID" sz="1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1FD637-D794-C0EE-E26E-D3959D97BA6B}"/>
              </a:ext>
            </a:extLst>
          </p:cNvPr>
          <p:cNvGrpSpPr/>
          <p:nvPr/>
        </p:nvGrpSpPr>
        <p:grpSpPr>
          <a:xfrm>
            <a:off x="4267202" y="1493842"/>
            <a:ext cx="3860800" cy="424287"/>
            <a:chOff x="1841347" y="2700919"/>
            <a:chExt cx="1588926" cy="7944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00FAA2-85D8-4EBA-C923-7CFC6858117A}"/>
                </a:ext>
              </a:extLst>
            </p:cNvPr>
            <p:cNvSpPr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789127-7147-FA46-BCE4-0813C52DFFC4}"/>
                </a:ext>
              </a:extLst>
            </p:cNvPr>
            <p:cNvSpPr txBox="1"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Object Diagram</a:t>
              </a:r>
              <a:endParaRPr lang="en-ID" sz="18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1C4534-39EC-9494-6796-5210A77EFC0E}"/>
              </a:ext>
            </a:extLst>
          </p:cNvPr>
          <p:cNvGrpSpPr/>
          <p:nvPr/>
        </p:nvGrpSpPr>
        <p:grpSpPr>
          <a:xfrm>
            <a:off x="8519885" y="4519860"/>
            <a:ext cx="3368113" cy="412601"/>
            <a:chOff x="4" y="3544171"/>
            <a:chExt cx="1580806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72D93F-5490-A34B-9653-228170D02601}"/>
                </a:ext>
              </a:extLst>
            </p:cNvPr>
            <p:cNvSpPr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9E339-1627-4F8A-D862-24EB0CB621A5}"/>
                </a:ext>
              </a:extLst>
            </p:cNvPr>
            <p:cNvSpPr txBox="1"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Deployment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7A456-9C31-B235-6347-2FF423F1410A}"/>
              </a:ext>
            </a:extLst>
          </p:cNvPr>
          <p:cNvGrpSpPr/>
          <p:nvPr/>
        </p:nvGrpSpPr>
        <p:grpSpPr>
          <a:xfrm>
            <a:off x="8519887" y="1474560"/>
            <a:ext cx="3368114" cy="424286"/>
            <a:chOff x="1826236" y="3556048"/>
            <a:chExt cx="160403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C2D3DB-C94E-721F-02C3-AFD735F05712}"/>
                </a:ext>
              </a:extLst>
            </p:cNvPr>
            <p:cNvSpPr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FCA02D-D867-573F-682F-7C3935865C92}"/>
                </a:ext>
              </a:extLst>
            </p:cNvPr>
            <p:cNvSpPr txBox="1"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Component Diagram</a:t>
              </a:r>
              <a:endParaRPr lang="en-ID" sz="1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CDFBF5-C29A-EA83-A604-257A628EBE8F}"/>
              </a:ext>
            </a:extLst>
          </p:cNvPr>
          <p:cNvGrpSpPr/>
          <p:nvPr/>
        </p:nvGrpSpPr>
        <p:grpSpPr>
          <a:xfrm>
            <a:off x="4267200" y="4519861"/>
            <a:ext cx="3860800" cy="412601"/>
            <a:chOff x="0" y="2707474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805971-53E1-0E31-98F9-71F8D7BE08DD}"/>
                </a:ext>
              </a:extLst>
            </p:cNvPr>
            <p:cNvSpPr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69620-B151-D285-94DF-C1F84ECAD8D2}"/>
                </a:ext>
              </a:extLst>
            </p:cNvPr>
            <p:cNvSpPr txBox="1"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Package Diagram</a:t>
              </a:r>
              <a:endParaRPr lang="en-ID" sz="18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0EF606-7D64-89FA-3E5A-1DF2B43524C7}"/>
              </a:ext>
            </a:extLst>
          </p:cNvPr>
          <p:cNvGrpSpPr/>
          <p:nvPr/>
        </p:nvGrpSpPr>
        <p:grpSpPr>
          <a:xfrm>
            <a:off x="303999" y="1493842"/>
            <a:ext cx="3368114" cy="424287"/>
            <a:chOff x="1841347" y="18703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1AB70C-FC90-647B-1442-5E1648D078B3}"/>
                </a:ext>
              </a:extLst>
            </p:cNvPr>
            <p:cNvSpPr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D1743C-80BC-2188-4B84-D8F985375FD1}"/>
                </a:ext>
              </a:extLst>
            </p:cNvPr>
            <p:cNvSpPr txBox="1"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Class Diagram</a:t>
              </a:r>
              <a:endParaRPr lang="en-ID" sz="18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3BF6FE-51DD-12CD-B92E-513E04E17911}"/>
              </a:ext>
            </a:extLst>
          </p:cNvPr>
          <p:cNvSpPr txBox="1"/>
          <p:nvPr/>
        </p:nvSpPr>
        <p:spPr>
          <a:xfrm>
            <a:off x="303998" y="1918129"/>
            <a:ext cx="336811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Jenis</a:t>
            </a:r>
            <a:r>
              <a:rPr lang="en-ID" sz="1700" dirty="0">
                <a:latin typeface="Franklin Gothic Book" panose="020B0503020102020204" pitchFamily="34" charset="0"/>
              </a:rPr>
              <a:t> diagram pada UML yang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menggambarkan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paket-paket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kelas-kelas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705B88-F8EC-42BA-5449-F2EA35F86EDA}"/>
              </a:ext>
            </a:extLst>
          </p:cNvPr>
          <p:cNvSpPr txBox="1"/>
          <p:nvPr/>
        </p:nvSpPr>
        <p:spPr>
          <a:xfrm>
            <a:off x="4267200" y="1888082"/>
            <a:ext cx="3860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menunjukan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gambaran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model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jangka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waktu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tertentu</a:t>
            </a:r>
            <a:r>
              <a:rPr lang="en-ID" sz="1700" dirty="0">
                <a:latin typeface="Franklin Gothic Book" panose="020B0503020102020204" pitchFamily="34" charset="0"/>
              </a:rPr>
              <a:t>. Diagram </a:t>
            </a:r>
            <a:r>
              <a:rPr lang="en-ID" sz="1700" dirty="0" err="1">
                <a:latin typeface="Franklin Gothic Book" panose="020B0503020102020204" pitchFamily="34" charset="0"/>
              </a:rPr>
              <a:t>ini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bergantung</a:t>
            </a:r>
            <a:r>
              <a:rPr lang="en-ID" sz="1700" dirty="0">
                <a:latin typeface="Franklin Gothic Book" panose="020B0503020102020204" pitchFamily="34" charset="0"/>
              </a:rPr>
              <a:t> pada class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B6F90-BC96-2249-35AA-DC6A7266A766}"/>
              </a:ext>
            </a:extLst>
          </p:cNvPr>
          <p:cNvSpPr txBox="1"/>
          <p:nvPr/>
        </p:nvSpPr>
        <p:spPr>
          <a:xfrm>
            <a:off x="8519885" y="1839691"/>
            <a:ext cx="336811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menunjukkan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ketergantungan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antara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tersebut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adalah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hal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program yang </a:t>
            </a:r>
            <a:r>
              <a:rPr lang="en-ID" sz="1700" dirty="0" err="1">
                <a:latin typeface="Franklin Gothic Book" panose="020B0503020102020204" pitchFamily="34" charset="0"/>
              </a:rPr>
              <a:t>dimodelkan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terlihat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saat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dijalankan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B478E-95A0-4E17-79CB-385465986004}"/>
              </a:ext>
            </a:extLst>
          </p:cNvPr>
          <p:cNvSpPr txBox="1"/>
          <p:nvPr/>
        </p:nvSpPr>
        <p:spPr>
          <a:xfrm>
            <a:off x="303999" y="4963430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menjelaskan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internal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component, class, dan use case </a:t>
            </a:r>
            <a:r>
              <a:rPr lang="en-ID" sz="1700" dirty="0" err="1">
                <a:latin typeface="Franklin Gothic Book" panose="020B0503020102020204" pitchFamily="34" charset="0"/>
              </a:rPr>
              <a:t>termasuk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klasifikasi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hubungan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dimiliki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sebuah</a:t>
            </a:r>
            <a:r>
              <a:rPr lang="en-ID" sz="1700" dirty="0">
                <a:latin typeface="Franklin Gothic Book" panose="020B0503020102020204" pitchFamily="34" charset="0"/>
              </a:rPr>
              <a:t> program.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99FD9-2123-DC82-38BC-B33DAB4CEE4D}"/>
              </a:ext>
            </a:extLst>
          </p:cNvPr>
          <p:cNvSpPr txBox="1"/>
          <p:nvPr/>
        </p:nvSpPr>
        <p:spPr>
          <a:xfrm>
            <a:off x="4172506" y="4932461"/>
            <a:ext cx="40478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fungsi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mengumpulkan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memperlihatkan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penyusunan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elemen</a:t>
            </a:r>
            <a:r>
              <a:rPr lang="en-ID" sz="1700" dirty="0">
                <a:latin typeface="Franklin Gothic Book" panose="020B0503020102020204" pitchFamily="34" charset="0"/>
              </a:rPr>
              <a:t> model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18C14-4B91-A8E3-8A61-49F86CA66F59}"/>
              </a:ext>
            </a:extLst>
          </p:cNvPr>
          <p:cNvSpPr txBox="1"/>
          <p:nvPr/>
        </p:nvSpPr>
        <p:spPr>
          <a:xfrm>
            <a:off x="8533603" y="4961688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Tata </a:t>
            </a:r>
            <a:r>
              <a:rPr lang="en-ID" sz="1700" dirty="0" err="1">
                <a:latin typeface="Franklin Gothic Book" panose="020B0503020102020204" pitchFamily="34" charset="0"/>
              </a:rPr>
              <a:t>letak</a:t>
            </a:r>
            <a:r>
              <a:rPr lang="en-ID" sz="1700" dirty="0">
                <a:latin typeface="Franklin Gothic Book" panose="020B0503020102020204" pitchFamily="34" charset="0"/>
              </a:rPr>
              <a:t> program </a:t>
            </a:r>
            <a:r>
              <a:rPr lang="en-ID" sz="1700" dirty="0" err="1">
                <a:latin typeface="Franklin Gothic Book" panose="020B0503020102020204" pitchFamily="34" charset="0"/>
              </a:rPr>
              <a:t>secara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menampilkan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bagian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aplikasi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perangkat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keras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menerapkan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F852D68-7472-93C4-6C9A-26EB43E51CEB}"/>
              </a:ext>
            </a:extLst>
          </p:cNvPr>
          <p:cNvSpPr/>
          <p:nvPr/>
        </p:nvSpPr>
        <p:spPr>
          <a:xfrm>
            <a:off x="3801687" y="692531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2FFF07A-05AE-B331-24BE-5046224A803F}"/>
              </a:ext>
            </a:extLst>
          </p:cNvPr>
          <p:cNvSpPr/>
          <p:nvPr/>
        </p:nvSpPr>
        <p:spPr>
          <a:xfrm rot="10800000">
            <a:off x="8163754" y="692531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987424-2E9C-17F6-39B6-8DE57A3D4D2C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A0A3CD-A33A-89FD-A367-731DB9D490DA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90A3F9-6D68-5FB5-AC18-880E5A9A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AE0878-3A3D-DCFF-659D-6361FAFC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8244AF-C850-F025-D8D1-D2B620EFB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EC933D-95A6-74F0-7EDB-F1A59D5B85FA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926DE65-63A6-54DC-7086-F76D1CCDC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14BF05-09DE-F26C-50BD-2F47083CC1E7}"/>
              </a:ext>
            </a:extLst>
          </p:cNvPr>
          <p:cNvGrpSpPr/>
          <p:nvPr/>
        </p:nvGrpSpPr>
        <p:grpSpPr>
          <a:xfrm>
            <a:off x="4405850" y="876492"/>
            <a:ext cx="3380300" cy="634338"/>
            <a:chOff x="3775301" y="1031363"/>
            <a:chExt cx="3432493" cy="7944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2D94CB-CD23-455C-78F3-55F845B43F8E}"/>
                </a:ext>
              </a:extLst>
            </p:cNvPr>
            <p:cNvSpPr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274E2E-330F-43F5-74EE-1AB31863AFCD}"/>
                </a:ext>
              </a:extLst>
            </p:cNvPr>
            <p:cNvSpPr txBox="1"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Behavior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B91E70-2299-ECE2-1AE5-D778AF0A9079}"/>
              </a:ext>
            </a:extLst>
          </p:cNvPr>
          <p:cNvGrpSpPr/>
          <p:nvPr/>
        </p:nvGrpSpPr>
        <p:grpSpPr>
          <a:xfrm>
            <a:off x="246745" y="2191171"/>
            <a:ext cx="3785650" cy="634339"/>
            <a:chOff x="4687193" y="1869585"/>
            <a:chExt cx="1588926" cy="7944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50A769-102C-32C4-E8DE-A7A814F64513}"/>
                </a:ext>
              </a:extLst>
            </p:cNvPr>
            <p:cNvSpPr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EFB1B3-03BA-A035-04D9-DC3F12E5D438}"/>
                </a:ext>
              </a:extLst>
            </p:cNvPr>
            <p:cNvSpPr txBox="1"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Use Case Diagram</a:t>
              </a:r>
              <a:endParaRPr lang="en-ID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5ADAFF-4D5F-0170-F891-9CC2504925C7}"/>
              </a:ext>
            </a:extLst>
          </p:cNvPr>
          <p:cNvGrpSpPr/>
          <p:nvPr/>
        </p:nvGrpSpPr>
        <p:grpSpPr>
          <a:xfrm>
            <a:off x="4203175" y="2191170"/>
            <a:ext cx="3785650" cy="634339"/>
            <a:chOff x="4687193" y="2715728"/>
            <a:chExt cx="1588926" cy="7944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ABA046-A684-0580-2D96-592C8C5D95B9}"/>
                </a:ext>
              </a:extLst>
            </p:cNvPr>
            <p:cNvSpPr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C78131-9250-AA95-7B00-296A2F2A9265}"/>
                </a:ext>
              </a:extLst>
            </p:cNvPr>
            <p:cNvSpPr txBox="1"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Activity Diagram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72359C-ABDA-7CB8-D538-BD42526D3E9B}"/>
              </a:ext>
            </a:extLst>
          </p:cNvPr>
          <p:cNvGrpSpPr/>
          <p:nvPr/>
        </p:nvGrpSpPr>
        <p:grpSpPr>
          <a:xfrm>
            <a:off x="8159605" y="2196664"/>
            <a:ext cx="3785650" cy="634339"/>
            <a:chOff x="4687193" y="3547285"/>
            <a:chExt cx="1588926" cy="794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7F952-884B-66FD-7BBB-A907593D85C0}"/>
                </a:ext>
              </a:extLst>
            </p:cNvPr>
            <p:cNvSpPr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926C3-8979-F7FE-0C4A-4D891D534991}"/>
                </a:ext>
              </a:extLst>
            </p:cNvPr>
            <p:cNvSpPr txBox="1"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 err="1">
                  <a:solidFill>
                    <a:prstClr val="white"/>
                  </a:solidFill>
                  <a:latin typeface="Calibri" panose="020F0502020204030204"/>
                </a:rPr>
                <a:t>Statemachine</a:t>
              </a: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 Diagram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38BF8B-DB68-BADE-12C4-2810089ED805}"/>
              </a:ext>
            </a:extLst>
          </p:cNvPr>
          <p:cNvSpPr txBox="1"/>
          <p:nvPr/>
        </p:nvSpPr>
        <p:spPr>
          <a:xfrm>
            <a:off x="246744" y="2825509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keterkaitan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aktor</a:t>
            </a:r>
            <a:r>
              <a:rPr lang="en-ID" dirty="0">
                <a:latin typeface="Franklin Gothic Book" panose="020B0503020102020204" pitchFamily="34" charset="0"/>
              </a:rPr>
              <a:t>. Use case diagram </a:t>
            </a:r>
            <a:r>
              <a:rPr lang="en-ID" dirty="0" err="1">
                <a:latin typeface="Franklin Gothic Book" panose="020B0503020102020204" pitchFamily="34" charset="0"/>
              </a:rPr>
              <a:t>dijalankan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tipe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diantara</a:t>
            </a:r>
            <a:r>
              <a:rPr lang="en-ID" dirty="0">
                <a:latin typeface="Franklin Gothic Book" panose="020B0503020102020204" pitchFamily="34" charset="0"/>
              </a:rPr>
              <a:t> user yang </a:t>
            </a:r>
            <a:r>
              <a:rPr lang="en-ID" dirty="0" err="1">
                <a:latin typeface="Franklin Gothic Book" panose="020B0503020102020204" pitchFamily="34" charset="0"/>
              </a:rPr>
              <a:t>terlibat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6F92E-85D1-E441-1A3F-C7C2FE91AE1E}"/>
              </a:ext>
            </a:extLst>
          </p:cNvPr>
          <p:cNvSpPr txBox="1"/>
          <p:nvPr/>
        </p:nvSpPr>
        <p:spPr>
          <a:xfrm>
            <a:off x="4203175" y="2825509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model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metode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 Diagram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perancangan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proses </a:t>
            </a:r>
            <a:r>
              <a:rPr lang="en-ID" dirty="0" err="1">
                <a:latin typeface="Franklin Gothic Book" panose="020B0503020102020204" pitchFamily="34" charset="0"/>
              </a:rPr>
              <a:t>awal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berjalan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keputusan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akhir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6B4CC-7CDD-EC7E-11AC-11A75664DE54}"/>
              </a:ext>
            </a:extLst>
          </p:cNvPr>
          <p:cNvSpPr txBox="1"/>
          <p:nvPr/>
        </p:nvSpPr>
        <p:spPr>
          <a:xfrm>
            <a:off x="8077867" y="2825509"/>
            <a:ext cx="3867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UML yang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tentang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perubahan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kondisi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terdapat</a:t>
            </a:r>
            <a:r>
              <a:rPr lang="en-ID" dirty="0">
                <a:latin typeface="Franklin Gothic Book" panose="020B0503020102020204" pitchFamily="34" charset="0"/>
              </a:rPr>
              <a:t> pada program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karena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BBC3ED5-98B5-2910-B483-0AEC97AF0530}"/>
              </a:ext>
            </a:extLst>
          </p:cNvPr>
          <p:cNvSpPr/>
          <p:nvPr/>
        </p:nvSpPr>
        <p:spPr>
          <a:xfrm>
            <a:off x="3801687" y="970100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AE2F46A-DAF2-C40F-5E0D-927AD096E0A0}"/>
              </a:ext>
            </a:extLst>
          </p:cNvPr>
          <p:cNvSpPr/>
          <p:nvPr/>
        </p:nvSpPr>
        <p:spPr>
          <a:xfrm rot="10800000">
            <a:off x="7926848" y="970100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809B4-D05B-7CAC-23D3-40F03C76CAA3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C4C3B0-90EC-03C4-D209-78B6750AC46C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5AFB62-751C-2678-8F8B-A72D2619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0E00B7-AFE4-0A98-2E8D-36DE53F1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90E7C-74C3-42CC-C496-0045B8885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7DFDEF-F023-0183-46A6-63265B61A0C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0497FF1-1E55-2F72-F652-694C59E08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DA28E1-D2E7-272F-A7BC-FD74FCED3D38}"/>
              </a:ext>
            </a:extLst>
          </p:cNvPr>
          <p:cNvGrpSpPr/>
          <p:nvPr/>
        </p:nvGrpSpPr>
        <p:grpSpPr>
          <a:xfrm>
            <a:off x="4190126" y="750805"/>
            <a:ext cx="3811747" cy="794463"/>
            <a:chOff x="7540306" y="1031363"/>
            <a:chExt cx="3432493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D0D847-3A84-DDF2-C092-3B8B6A651D0C}"/>
                </a:ext>
              </a:extLst>
            </p:cNvPr>
            <p:cNvSpPr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B811F3-5FAB-0F43-8F18-74FF83E5D76C}"/>
                </a:ext>
              </a:extLst>
            </p:cNvPr>
            <p:cNvSpPr txBox="1"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3200" b="0" i="0" kern="1200" dirty="0"/>
                <a:t>Interaction </a:t>
              </a: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BB732-98C6-7495-B907-B97EEA0B2206}"/>
              </a:ext>
            </a:extLst>
          </p:cNvPr>
          <p:cNvGrpSpPr/>
          <p:nvPr/>
        </p:nvGrpSpPr>
        <p:grpSpPr>
          <a:xfrm>
            <a:off x="495300" y="2212138"/>
            <a:ext cx="4991100" cy="463485"/>
            <a:chOff x="9383873" y="1873121"/>
            <a:chExt cx="158892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98EF28-5EAF-D0A2-FBB4-2C2213A3A3B0}"/>
                </a:ext>
              </a:extLst>
            </p:cNvPr>
            <p:cNvSpPr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28C3D-5DAD-98D3-629A-2D5222D75AD1}"/>
                </a:ext>
              </a:extLst>
            </p:cNvPr>
            <p:cNvSpPr txBox="1"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Sequence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75652-6250-3278-5180-A5E3E4BEF3BE}"/>
              </a:ext>
            </a:extLst>
          </p:cNvPr>
          <p:cNvGrpSpPr/>
          <p:nvPr/>
        </p:nvGrpSpPr>
        <p:grpSpPr>
          <a:xfrm>
            <a:off x="6705602" y="2212137"/>
            <a:ext cx="4991100" cy="463485"/>
            <a:chOff x="9383869" y="2721655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656D-3755-C92A-0290-739BACD68220}"/>
                </a:ext>
              </a:extLst>
            </p:cNvPr>
            <p:cNvSpPr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E2CE4-B9A5-B68D-9CED-04502804D8A3}"/>
                </a:ext>
              </a:extLst>
            </p:cNvPr>
            <p:cNvSpPr txBox="1"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Communication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09F05-FEF3-6CA6-9E6F-E9184B7A9A1F}"/>
              </a:ext>
            </a:extLst>
          </p:cNvPr>
          <p:cNvGrpSpPr/>
          <p:nvPr/>
        </p:nvGrpSpPr>
        <p:grpSpPr>
          <a:xfrm>
            <a:off x="495298" y="4206996"/>
            <a:ext cx="4991100" cy="463486"/>
            <a:chOff x="7540953" y="18715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61A85A-3641-BE1D-ECE1-BDDD12D9E345}"/>
                </a:ext>
              </a:extLst>
            </p:cNvPr>
            <p:cNvSpPr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116C5-2B8E-A7C4-0A3A-40C820154FDA}"/>
                </a:ext>
              </a:extLst>
            </p:cNvPr>
            <p:cNvSpPr txBox="1"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Interaction Overview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537C8-2D20-DAD8-A362-9282CA3B5080}"/>
              </a:ext>
            </a:extLst>
          </p:cNvPr>
          <p:cNvGrpSpPr/>
          <p:nvPr/>
        </p:nvGrpSpPr>
        <p:grpSpPr>
          <a:xfrm>
            <a:off x="6705602" y="4206996"/>
            <a:ext cx="4991100" cy="463485"/>
            <a:chOff x="7540953" y="2718477"/>
            <a:chExt cx="1588926" cy="7944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4B756F-382E-B0E8-9EA5-71DFA28BB60D}"/>
                </a:ext>
              </a:extLst>
            </p:cNvPr>
            <p:cNvSpPr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E4BF5-89D7-4319-521D-139E6EDE6E5E}"/>
                </a:ext>
              </a:extLst>
            </p:cNvPr>
            <p:cNvSpPr txBox="1"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Timing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BAC859-2826-1352-C599-6157BDEDF1FC}"/>
              </a:ext>
            </a:extLst>
          </p:cNvPr>
          <p:cNvSpPr txBox="1"/>
          <p:nvPr/>
        </p:nvSpPr>
        <p:spPr>
          <a:xfrm>
            <a:off x="495298" y="2675622"/>
            <a:ext cx="499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diagram UML yang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di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di </a:t>
            </a:r>
            <a:r>
              <a:rPr lang="en-ID" dirty="0" err="1">
                <a:latin typeface="Franklin Gothic Book" panose="020B0503020102020204" pitchFamily="34" charset="0"/>
              </a:rPr>
              <a:t>dasarkan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waktu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5590C-B199-B30E-8BAC-7DC7B47773F4}"/>
              </a:ext>
            </a:extLst>
          </p:cNvPr>
          <p:cNvSpPr txBox="1"/>
          <p:nvPr/>
        </p:nvSpPr>
        <p:spPr>
          <a:xfrm>
            <a:off x="6705602" y="2675622"/>
            <a:ext cx="4991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Merupakan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jenis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diagram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UML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menjelaskan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terjadinya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aktivitas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interaksi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suatu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sistem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31ACD-07C9-1687-CD30-FEAFBC7BED64}"/>
              </a:ext>
            </a:extLst>
          </p:cNvPr>
          <p:cNvSpPr txBox="1"/>
          <p:nvPr/>
        </p:nvSpPr>
        <p:spPr>
          <a:xfrm>
            <a:off x="495298" y="4670481"/>
            <a:ext cx="499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salah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jenis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berfungsi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visualisasi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kerjasama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activity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sequence diagram.</a:t>
            </a:r>
          </a:p>
          <a:p>
            <a:br>
              <a:rPr lang="en-ID" dirty="0">
                <a:latin typeface="Franklin Gothic Book" panose="020B0503020102020204" pitchFamily="34" charset="0"/>
              </a:rPr>
            </a:b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CC0CF-61DB-8E20-9A42-8ED672BEE15A}"/>
              </a:ext>
            </a:extLst>
          </p:cNvPr>
          <p:cNvSpPr txBox="1"/>
          <p:nvPr/>
        </p:nvSpPr>
        <p:spPr>
          <a:xfrm>
            <a:off x="6705602" y="4654485"/>
            <a:ext cx="4991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fokus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waktu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diagram.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3E3D811-94EE-D3FD-6610-CE8377D69C99}"/>
              </a:ext>
            </a:extLst>
          </p:cNvPr>
          <p:cNvSpPr/>
          <p:nvPr/>
        </p:nvSpPr>
        <p:spPr>
          <a:xfrm>
            <a:off x="3639806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C28CE08-BB62-0BF9-8875-3025F2C1783E}"/>
              </a:ext>
            </a:extLst>
          </p:cNvPr>
          <p:cNvSpPr/>
          <p:nvPr/>
        </p:nvSpPr>
        <p:spPr>
          <a:xfrm rot="10800000">
            <a:off x="8086680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03347-EF35-C130-0A35-4C106AD7E7BC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B03A2B-B3C6-7FC3-EC51-B9C9199E2AEB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09E8F5-A4B1-4D24-8D36-DF674CF0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F4E8B3-DCE8-5790-BF80-D1BBEFC33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15B074-5E76-DB24-7665-2EC9AE223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CAFCA-FCA8-3B59-0991-2267AD4A65C7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3163AB5-EC15-258E-463B-80F5ED591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A96B46-3B9E-939C-DF51-EC48D1180B8B}"/>
              </a:ext>
            </a:extLst>
          </p:cNvPr>
          <p:cNvSpPr txBox="1"/>
          <p:nvPr/>
        </p:nvSpPr>
        <p:spPr>
          <a:xfrm>
            <a:off x="576349" y="1878965"/>
            <a:ext cx="109561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dirty="0">
                <a:latin typeface="Franklin Gothic Book" panose="020B0503020102020204" pitchFamily="34" charset="0"/>
              </a:rPr>
              <a:t>UML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bahasa</a:t>
            </a:r>
            <a:r>
              <a:rPr lang="en-ID" sz="2200" dirty="0">
                <a:latin typeface="Franklin Gothic Book" panose="020B0503020102020204" pitchFamily="34" charset="0"/>
              </a:rPr>
              <a:t> visual yang </a:t>
            </a:r>
            <a:r>
              <a:rPr lang="en-ID" sz="2200" dirty="0" err="1">
                <a:latin typeface="Franklin Gothic Book" panose="020B0503020102020204" pitchFamily="34" charset="0"/>
              </a:rPr>
              <a:t>menggambarkan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merepresentasikan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menjelaskan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bagaimana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sebuah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bekerja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pemecahan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suatu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masalah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  <a:r>
              <a:rPr lang="en-ID" sz="2200" dirty="0" err="1">
                <a:latin typeface="Franklin Gothic Book" panose="020B0503020102020204" pitchFamily="34" charset="0"/>
              </a:rPr>
              <a:t>Ini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artinya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dapat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visualisasi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agar </a:t>
            </a:r>
            <a:r>
              <a:rPr lang="en-ID" sz="2200" dirty="0" err="1">
                <a:latin typeface="Franklin Gothic Book" panose="020B0503020102020204" pitchFamily="34" charset="0"/>
              </a:rPr>
              <a:t>lebih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kita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pahami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</a:p>
          <a:p>
            <a:pPr algn="just"/>
            <a:endParaRPr lang="en-ID" sz="2200" dirty="0">
              <a:latin typeface="Franklin Gothic Book" panose="020B0503020102020204" pitchFamily="34" charset="0"/>
            </a:endParaRPr>
          </a:p>
          <a:p>
            <a:pPr algn="just"/>
            <a:r>
              <a:rPr lang="en-ID" sz="2200" dirty="0">
                <a:latin typeface="Franklin Gothic Book" panose="020B0503020102020204" pitchFamily="34" charset="0"/>
              </a:rPr>
              <a:t>salah </a:t>
            </a:r>
            <a:r>
              <a:rPr lang="en-ID" sz="2200" dirty="0" err="1">
                <a:latin typeface="Franklin Gothic Book" panose="020B0503020102020204" pitchFamily="34" charset="0"/>
              </a:rPr>
              <a:t>satu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alasan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mempermudah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penyampaian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alur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cara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kerja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orang </a:t>
            </a:r>
            <a:r>
              <a:rPr lang="en-ID" sz="2200" dirty="0" err="1">
                <a:latin typeface="Franklin Gothic Book" panose="020B0503020102020204" pitchFamily="34" charset="0"/>
              </a:rPr>
              <a:t>awam</a:t>
            </a:r>
            <a:r>
              <a:rPr lang="en-ID" sz="2200" dirty="0">
                <a:latin typeface="Franklin Gothic Book" panose="020B0503020102020204" pitchFamily="34" charset="0"/>
              </a:rPr>
              <a:t> yang </a:t>
            </a:r>
            <a:r>
              <a:rPr lang="en-ID" sz="2200" dirty="0" err="1">
                <a:latin typeface="Franklin Gothic Book" panose="020B0503020102020204" pitchFamily="34" charset="0"/>
              </a:rPr>
              <a:t>tidak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mengenal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banyak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tentang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teknologi</a:t>
            </a:r>
            <a:r>
              <a:rPr lang="en-ID" sz="2200" dirty="0">
                <a:latin typeface="Franklin Gothic Book" panose="020B0503020102020204" pitchFamily="34" charset="0"/>
              </a:rPr>
              <a:t> yang Anda </a:t>
            </a:r>
            <a:r>
              <a:rPr lang="en-ID" sz="2200" dirty="0" err="1">
                <a:latin typeface="Franklin Gothic Book" panose="020B0503020102020204" pitchFamily="34" charset="0"/>
              </a:rPr>
              <a:t>gunakan</a:t>
            </a:r>
            <a:endParaRPr lang="en-ID" sz="22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F528-64FE-C677-6CF2-61C9EFF13459}"/>
              </a:ext>
            </a:extLst>
          </p:cNvPr>
          <p:cNvSpPr txBox="1"/>
          <p:nvPr/>
        </p:nvSpPr>
        <p:spPr>
          <a:xfrm>
            <a:off x="4424449" y="1143734"/>
            <a:ext cx="3817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Kesimpulan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72FC1E-32C2-7AE0-1DC0-1C7B5ACB3A5A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06AD6-CE1C-3BAE-EF18-2A921231F5AC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49475B-5A14-CDEA-70F8-B2D1405B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C8AB2-32CE-6526-8936-BCC44860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89790-1702-CAFF-7DE7-5535167C8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4A4DDE-343C-01CC-E86F-639F522B597B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B45594-5770-E359-FB0E-0F1BD86DF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E719-9C72-22F8-1650-8F19DBAE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04" y="1806771"/>
            <a:ext cx="6825792" cy="3180008"/>
          </a:xfrm>
        </p:spPr>
        <p:txBody>
          <a:bodyPr>
            <a:normAutofit/>
          </a:bodyPr>
          <a:lstStyle/>
          <a:p>
            <a:pPr algn="just"/>
            <a:r>
              <a:rPr lang="en-ID" sz="2400" dirty="0">
                <a:hlinkClick r:id="rId2"/>
              </a:rPr>
              <a:t>https://idcloudhost.com/panduan/mengenal-uml-pengertian-dan-sejarahnya/#Mengapa_Butuh_UML</a:t>
            </a:r>
            <a:endParaRPr lang="en-ID" sz="2400" dirty="0"/>
          </a:p>
          <a:p>
            <a:pPr algn="just"/>
            <a:r>
              <a:rPr lang="en-ID" sz="2400" dirty="0">
                <a:hlinkClick r:id="rId3"/>
              </a:rPr>
              <a:t>https://itkampus.com/pengertian-uml/</a:t>
            </a:r>
            <a:endParaRPr lang="en-ID" sz="2400" dirty="0">
              <a:hlinkClick r:id="rId4"/>
            </a:endParaRPr>
          </a:p>
          <a:p>
            <a:pPr algn="just"/>
            <a:r>
              <a:rPr lang="en-ID" sz="2400" dirty="0">
                <a:hlinkClick r:id="rId4"/>
              </a:rPr>
              <a:t>https://www.pinhome.id/blog/pengertian-flowchart/</a:t>
            </a:r>
            <a:endParaRPr lang="en-ID" sz="2400" dirty="0"/>
          </a:p>
          <a:p>
            <a:pPr algn="just"/>
            <a:r>
              <a:rPr lang="en-ID" sz="2400" dirty="0">
                <a:hlinkClick r:id="rId5"/>
              </a:rPr>
              <a:t>https://adammuiz.com/flowchart/</a:t>
            </a:r>
            <a:endParaRPr lang="en-ID" sz="2400" dirty="0"/>
          </a:p>
          <a:p>
            <a:pPr algn="just"/>
            <a:r>
              <a:rPr lang="en-ID" sz="2400" dirty="0">
                <a:hlinkClick r:id="rId6"/>
              </a:rPr>
              <a:t>https://www.dicoding.com/blog/flowchart-adalah/</a:t>
            </a:r>
            <a:endParaRPr lang="en-ID" sz="2400" dirty="0"/>
          </a:p>
          <a:p>
            <a:pPr algn="just"/>
            <a:endParaRPr lang="en-ID" sz="2400" dirty="0"/>
          </a:p>
          <a:p>
            <a:pPr algn="just"/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329B9-362D-5E6C-C2E4-BEECC35A42A7}"/>
              </a:ext>
            </a:extLst>
          </p:cNvPr>
          <p:cNvSpPr txBox="1"/>
          <p:nvPr/>
        </p:nvSpPr>
        <p:spPr>
          <a:xfrm>
            <a:off x="1413236" y="1082345"/>
            <a:ext cx="451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Franklin Gothic Book" panose="020B0503020102020204" pitchFamily="34" charset="0"/>
              </a:rPr>
              <a:t>Referensi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D5E66-8B66-C023-E076-52ECADC00293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F37E1-1F18-EF05-1310-C76EF71828E9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301B9-FFB1-5E15-2EFA-7C436A90A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7C96F-7F82-50C1-CF22-859FC0ED9D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050F2-33F2-28E0-D05D-9B2FD634A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0CA281-65E0-CC8B-D16A-D6CD1CB9A496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485149F-1EF9-4B2D-5EE9-897406EA7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4A76C79-6A48-7687-23F6-447B159B5D3B}"/>
              </a:ext>
            </a:extLst>
          </p:cNvPr>
          <p:cNvSpPr/>
          <p:nvPr/>
        </p:nvSpPr>
        <p:spPr>
          <a:xfrm>
            <a:off x="-304800" y="6493686"/>
            <a:ext cx="16112725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1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3694B-AC07-EAC3-4C39-6BE3A0BC4491}"/>
              </a:ext>
            </a:extLst>
          </p:cNvPr>
          <p:cNvSpPr txBox="1"/>
          <p:nvPr/>
        </p:nvSpPr>
        <p:spPr>
          <a:xfrm>
            <a:off x="3588168" y="2756498"/>
            <a:ext cx="707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Franklin Gothic Book" panose="020B0503020102020204" pitchFamily="34" charset="0"/>
              </a:rPr>
              <a:t>TERIMAKASIH</a:t>
            </a:r>
            <a:r>
              <a:rPr lang="en-US" sz="6000" b="1" dirty="0">
                <a:latin typeface="Franklin Gothic Book" panose="020B0503020102020204" pitchFamily="34" charset="0"/>
              </a:rPr>
              <a:t> </a:t>
            </a:r>
            <a:endParaRPr lang="en-ID" sz="6000" b="1" dirty="0">
              <a:latin typeface="Franklin Gothic Book" panose="020B0503020102020204" pitchFamily="34" charset="0"/>
            </a:endParaRPr>
          </a:p>
          <a:p>
            <a:r>
              <a:rPr lang="en-US" sz="6000" b="1" dirty="0">
                <a:latin typeface="Franklin Gothic Book" panose="020B0503020102020204" pitchFamily="34" charset="0"/>
              </a:rPr>
              <a:t>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9D816-2EC1-A801-00C5-D6B33E8205F7}"/>
              </a:ext>
            </a:extLst>
          </p:cNvPr>
          <p:cNvSpPr txBox="1"/>
          <p:nvPr/>
        </p:nvSpPr>
        <p:spPr>
          <a:xfrm>
            <a:off x="3857043" y="5949592"/>
            <a:ext cx="4546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360-C318-ED8F-C459-AFB9F80F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20" y="5476421"/>
            <a:ext cx="413998" cy="465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D7C8-FBC3-DFB8-F3F3-CCD28251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01" y="5502548"/>
            <a:ext cx="924172" cy="465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1C007-4EB6-BD60-3E46-1C556C33983D}"/>
              </a:ext>
            </a:extLst>
          </p:cNvPr>
          <p:cNvCxnSpPr>
            <a:cxnSpLocks/>
          </p:cNvCxnSpPr>
          <p:nvPr/>
        </p:nvCxnSpPr>
        <p:spPr>
          <a:xfrm>
            <a:off x="5869261" y="5523063"/>
            <a:ext cx="0" cy="361955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0EBEE-617D-FFA8-0ABB-9E45EDA63D7E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1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28BBE-43B1-CFEB-F7AF-4CF02A1E4D7D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AA792D-4669-5D81-E8BA-759A6061E42F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DAC41-D138-B206-B0D8-E99F3385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520A21-9BEF-630B-0810-7ABA58834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2CD4C1-3891-8FD4-0AAF-88B1FECB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B72CE3-EC97-1216-F397-23BAF2F7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753A24-0734-62CF-806C-6FFD10E3401B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1432764" y="2566949"/>
            <a:ext cx="5326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FLOWCHART ?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2186762" y="1684947"/>
            <a:ext cx="342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APA ITU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879D1-5A75-266C-A5B3-2D0B239E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8" y="1110662"/>
            <a:ext cx="4293428" cy="4293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34653-DCE1-6E92-B719-52F33A8648A7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B45A3-4E8C-AA60-499D-05782D7F181D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79450-E3F7-010A-BEC1-5D8BAE34A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33867-B857-2981-6C3A-699846FAD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665DE-38A8-A2CC-B1AD-B4DE0B2DD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DDB686-3A75-4A35-AE84-962C460C9F72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3701D4C-25F7-0FC0-D64F-260ECE9F8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844-65A8-7A25-E2E9-F22680E9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5" y="798262"/>
            <a:ext cx="6525344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PENGERTIAN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4299F6-690C-39C8-67C4-1BE11D0E65D9}"/>
              </a:ext>
            </a:extLst>
          </p:cNvPr>
          <p:cNvSpPr txBox="1">
            <a:spLocks/>
          </p:cNvSpPr>
          <p:nvPr/>
        </p:nvSpPr>
        <p:spPr>
          <a:xfrm>
            <a:off x="1896003" y="2412149"/>
            <a:ext cx="4856747" cy="187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D" sz="1800" dirty="0">
                <a:latin typeface="Franklin Gothic Book" panose="020B0503020102020204" pitchFamily="34" charset="0"/>
              </a:rPr>
              <a:t>Flowchart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bagan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alur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latin typeface="Franklin Gothic Book" panose="020B0503020102020204" pitchFamily="34" charset="0"/>
              </a:rPr>
              <a:t> diagram yang </a:t>
            </a:r>
            <a:r>
              <a:rPr lang="en-ID" sz="1800" dirty="0" err="1">
                <a:latin typeface="Franklin Gothic Book" panose="020B0503020102020204" pitchFamily="34" charset="0"/>
              </a:rPr>
              <a:t>menampilkan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800" dirty="0"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latin typeface="Franklin Gothic Book" panose="020B0503020102020204" pitchFamily="34" charset="0"/>
              </a:rPr>
              <a:t>keputusan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melakukan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sebuah</a:t>
            </a:r>
            <a:r>
              <a:rPr lang="en-ID" sz="1800" dirty="0">
                <a:latin typeface="Franklin Gothic Book" panose="020B0503020102020204" pitchFamily="34" charset="0"/>
              </a:rPr>
              <a:t> proses </a:t>
            </a:r>
            <a:r>
              <a:rPr lang="en-ID" sz="1800" dirty="0" err="1"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suatu</a:t>
            </a:r>
            <a:r>
              <a:rPr lang="en-ID" sz="1800" dirty="0">
                <a:latin typeface="Franklin Gothic Book" panose="020B0503020102020204" pitchFamily="34" charset="0"/>
              </a:rPr>
              <a:t> program. </a:t>
            </a:r>
            <a:r>
              <a:rPr lang="en-ID" sz="1800" dirty="0" err="1">
                <a:latin typeface="Franklin Gothic Book" panose="020B0503020102020204" pitchFamily="34" charset="0"/>
              </a:rPr>
              <a:t>Setiap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digambarkan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dalam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bentuk</a:t>
            </a:r>
            <a:r>
              <a:rPr lang="en-ID" sz="1800" dirty="0">
                <a:latin typeface="Franklin Gothic Book" panose="020B0503020102020204" pitchFamily="34" charset="0"/>
              </a:rPr>
              <a:t> diagram dan </a:t>
            </a:r>
            <a:r>
              <a:rPr lang="en-ID" sz="1800" dirty="0" err="1">
                <a:latin typeface="Franklin Gothic Book" panose="020B0503020102020204" pitchFamily="34" charset="0"/>
              </a:rPr>
              <a:t>dihubungkan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latin typeface="Franklin Gothic Book" panose="020B0503020102020204" pitchFamily="34" charset="0"/>
              </a:rPr>
              <a:t> garis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arah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panah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FE554-2740-AC32-8C6E-34BADCBC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778" l="889" r="97778">
                        <a14:foregroundMark x1="33333" y1="6667" x2="33333" y2="6667"/>
                        <a14:foregroundMark x1="42667" y1="2222" x2="42667" y2="2222"/>
                        <a14:foregroundMark x1="4889" y1="45333" x2="4889" y2="45333"/>
                        <a14:foregroundMark x1="2222" y1="57333" x2="2222" y2="57333"/>
                        <a14:foregroundMark x1="1333" y1="51111" x2="1333" y2="51111"/>
                        <a14:foregroundMark x1="20444" y1="96889" x2="20444" y2="96889"/>
                        <a14:foregroundMark x1="48000" y1="97778" x2="48000" y2="97778"/>
                        <a14:foregroundMark x1="92444" y1="96444" x2="92444" y2="96444"/>
                        <a14:foregroundMark x1="95111" y1="84444" x2="95111" y2="84444"/>
                        <a14:foregroundMark x1="97778" y1="49778" x2="97778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96" y="2123825"/>
            <a:ext cx="2796089" cy="27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FA025-EF50-D331-A697-2EE8AD95AD55}"/>
              </a:ext>
            </a:extLst>
          </p:cNvPr>
          <p:cNvSpPr txBox="1"/>
          <p:nvPr/>
        </p:nvSpPr>
        <p:spPr>
          <a:xfrm>
            <a:off x="1696995" y="2306594"/>
            <a:ext cx="55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panose="020B0503020102020204" pitchFamily="34" charset="0"/>
              </a:rPr>
              <a:t>“</a:t>
            </a:r>
            <a:endParaRPr lang="en-ID" sz="3600" dirty="0"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CE0FD-FDA2-E294-CD6A-22CFF23B115F}"/>
              </a:ext>
            </a:extLst>
          </p:cNvPr>
          <p:cNvSpPr txBox="1"/>
          <p:nvPr/>
        </p:nvSpPr>
        <p:spPr>
          <a:xfrm>
            <a:off x="3562866" y="3686093"/>
            <a:ext cx="40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panose="020B0503020102020204" pitchFamily="34" charset="0"/>
              </a:rPr>
              <a:t>”</a:t>
            </a:r>
            <a:endParaRPr lang="en-ID" sz="3600" dirty="0">
              <a:latin typeface="Franklin Gothic Book" panose="020B0503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F79BC-07DB-3DB9-BC89-4B30A5787AAA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5F242-1459-F6BA-177C-E67D52085FE5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22907-6621-BD8A-EE73-A06657BB9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EA241E-ADEE-13A5-41B4-C5309FF4A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6D7ABD-31B9-6926-A41D-18B1020CD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4C98-123F-D496-0C13-A66F94566390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0A43B-A5C1-CFEA-E31D-2DC87B48A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531A1-37CD-C81D-86C0-3E00298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4" y="1853754"/>
            <a:ext cx="5257801" cy="2913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7AC3-7943-37D5-2F57-23A12421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83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FUNGSI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FAFD-F499-FC46-3510-2F5D8095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5678979" cy="24803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utama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memberi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gambaran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jalannya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ke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lainnya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Sehingga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alur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menjadi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mudah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dipahami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oleh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semua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orang.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lain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solidFill>
                  <a:srgbClr val="555555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menyederhanakan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rangkaian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prosedur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agar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memudahkan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pemahaman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terhadap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informasi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tersebut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7FE2C-3871-996B-D8F9-850FA35CB3C4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AE7A2-0211-5EE0-18AF-92DDFF6E6882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6E3AE-A71E-AA74-8B24-2B73EB90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4F38D4-67B0-8452-3FA4-97C7EB72D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9ADDC-89FB-3470-1E76-938EBFE2D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0A6569-79C4-E12C-28E7-74278243B940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2C2C60-0542-0F12-1ECB-59E573764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611-1349-53E2-E54D-E9EB2F2F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-14136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JENIS – JENIS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1392D-BB4B-81CD-5BAB-2D401FB0AC47}"/>
              </a:ext>
            </a:extLst>
          </p:cNvPr>
          <p:cNvSpPr txBox="1"/>
          <p:nvPr/>
        </p:nvSpPr>
        <p:spPr>
          <a:xfrm>
            <a:off x="381001" y="845502"/>
            <a:ext cx="245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dokumen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493DF-C373-B0D4-1D77-75F817E63580}"/>
              </a:ext>
            </a:extLst>
          </p:cNvPr>
          <p:cNvSpPr txBox="1"/>
          <p:nvPr/>
        </p:nvSpPr>
        <p:spPr>
          <a:xfrm>
            <a:off x="380999" y="1155355"/>
            <a:ext cx="587017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Pertama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ada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document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atau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bisa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juga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disebut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 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paperwork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menelusuri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alur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form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dari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satu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ke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yang lain,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termasuk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bagaimana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laporan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diproses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dicatat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dan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disimpan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</a:t>
            </a:r>
            <a:endParaRPr lang="en-ID" sz="19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1981C-0D69-CEB9-0C7C-AAEF66C6171E}"/>
              </a:ext>
            </a:extLst>
          </p:cNvPr>
          <p:cNvSpPr txBox="1"/>
          <p:nvPr/>
        </p:nvSpPr>
        <p:spPr>
          <a:xfrm>
            <a:off x="6744867" y="3148065"/>
            <a:ext cx="317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proses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6D64A-6D88-CFC9-0D90-6C42555C7A94}"/>
              </a:ext>
            </a:extLst>
          </p:cNvPr>
          <p:cNvSpPr txBox="1"/>
          <p:nvPr/>
        </p:nvSpPr>
        <p:spPr>
          <a:xfrm>
            <a:off x="6718510" y="1164969"/>
            <a:ext cx="53020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rinci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proses program.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terdiri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dua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macam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antara</a:t>
            </a:r>
            <a:r>
              <a:rPr lang="en-ID" sz="1900" dirty="0">
                <a:latin typeface="Franklin Gothic Book" panose="020B0503020102020204" pitchFamily="34" charset="0"/>
              </a:rPr>
              <a:t> lain: flowchart </a:t>
            </a:r>
            <a:r>
              <a:rPr lang="en-ID" sz="1900" dirty="0" err="1">
                <a:latin typeface="Franklin Gothic Book" panose="020B0503020102020204" pitchFamily="34" charset="0"/>
              </a:rPr>
              <a:t>logika</a:t>
            </a:r>
            <a:r>
              <a:rPr lang="en-ID" sz="1900" dirty="0">
                <a:latin typeface="Franklin Gothic Book" panose="020B0503020102020204" pitchFamily="34" charset="0"/>
              </a:rPr>
              <a:t> program (program logic flowchart) dan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terinci</a:t>
            </a:r>
            <a:r>
              <a:rPr lang="en-ID" sz="1900" dirty="0">
                <a:latin typeface="Franklin Gothic Book" panose="020B0503020102020204" pitchFamily="34" charset="0"/>
              </a:rPr>
              <a:t> (detailed computer program flowchart).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5D49-9F40-0BFD-01B7-A9738EB53ADF}"/>
              </a:ext>
            </a:extLst>
          </p:cNvPr>
          <p:cNvSpPr txBox="1"/>
          <p:nvPr/>
        </p:nvSpPr>
        <p:spPr>
          <a:xfrm>
            <a:off x="381000" y="2990703"/>
            <a:ext cx="215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sistem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11A0C-CF2A-6881-DF36-1BE3E9EBE8A8}"/>
              </a:ext>
            </a:extLst>
          </p:cNvPr>
          <p:cNvSpPr txBox="1"/>
          <p:nvPr/>
        </p:nvSpPr>
        <p:spPr>
          <a:xfrm>
            <a:off x="6734013" y="3475080"/>
            <a:ext cx="530204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proses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penggambaran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rekayasa</a:t>
            </a:r>
            <a:r>
              <a:rPr lang="en-ID" sz="1900" dirty="0">
                <a:latin typeface="Franklin Gothic Book" panose="020B0503020102020204" pitchFamily="34" charset="0"/>
              </a:rPr>
              <a:t> industrial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merinci</a:t>
            </a:r>
            <a:r>
              <a:rPr lang="en-ID" sz="1900" dirty="0">
                <a:latin typeface="Franklin Gothic Book" panose="020B0503020102020204" pitchFamily="34" charset="0"/>
              </a:rPr>
              <a:t> dan </a:t>
            </a:r>
            <a:r>
              <a:rPr lang="en-ID" sz="1900" dirty="0" err="1">
                <a:latin typeface="Franklin Gothic Book" panose="020B0503020102020204" pitchFamily="34" charset="0"/>
              </a:rPr>
              <a:t>menganalisis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selanjutnya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65E28-9DFD-16E6-9507-1D967E7F8BC1}"/>
              </a:ext>
            </a:extLst>
          </p:cNvPr>
          <p:cNvSpPr txBox="1"/>
          <p:nvPr/>
        </p:nvSpPr>
        <p:spPr>
          <a:xfrm>
            <a:off x="6744867" y="852560"/>
            <a:ext cx="220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program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DCE1F-AC0B-2C8E-8DAC-BA4DB00D9E1B}"/>
              </a:ext>
            </a:extLst>
          </p:cNvPr>
          <p:cNvSpPr txBox="1"/>
          <p:nvPr/>
        </p:nvSpPr>
        <p:spPr>
          <a:xfrm>
            <a:off x="381000" y="3360035"/>
            <a:ext cx="587017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flowchart yang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tahapan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proses </a:t>
            </a:r>
            <a:r>
              <a:rPr lang="en-ID" sz="1900" dirty="0" err="1">
                <a:latin typeface="Franklin Gothic Book" panose="020B0503020102020204" pitchFamily="34" charset="0"/>
              </a:rPr>
              <a:t>kerja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sedang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berlangsung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menyeluruh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itu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menguraikan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urutan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setiap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system.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EBD4E-3794-2280-915F-4CD8620DD7FE}"/>
              </a:ext>
            </a:extLst>
          </p:cNvPr>
          <p:cNvSpPr txBox="1"/>
          <p:nvPr/>
        </p:nvSpPr>
        <p:spPr>
          <a:xfrm>
            <a:off x="4916062" y="4897682"/>
            <a:ext cx="233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skematik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1CBB-C242-E2AE-D856-DEEEA9755356}"/>
              </a:ext>
            </a:extLst>
          </p:cNvPr>
          <p:cNvSpPr txBox="1"/>
          <p:nvPr/>
        </p:nvSpPr>
        <p:spPr>
          <a:xfrm>
            <a:off x="380999" y="5202313"/>
            <a:ext cx="114680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hampir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sama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Namun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perbedaan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penggunaan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, flowchart </a:t>
            </a:r>
            <a:r>
              <a:rPr lang="en-ID" sz="1900" dirty="0" err="1">
                <a:latin typeface="Franklin Gothic Book" panose="020B0503020102020204" pitchFamily="34" charset="0"/>
              </a:rPr>
              <a:t>skematik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menggunakan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gambar-gambar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serta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peralatan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lainnya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mempermudah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pembacaan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orang </a:t>
            </a:r>
            <a:r>
              <a:rPr lang="en-ID" sz="1900" dirty="0" err="1">
                <a:latin typeface="Franklin Gothic Book" panose="020B0503020102020204" pitchFamily="34" charset="0"/>
              </a:rPr>
              <a:t>awam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063AB-28D6-DD04-CE86-C58DCBA692FC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1AB2B-1E3E-9F45-6AD8-1C838018BE40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C1544E-C35D-9892-1641-B05D6992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BB3416-16DA-B30D-4D72-B49279BBF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74A805-51E0-EC3B-131F-433D77F19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A3176-AF4E-DA53-2636-BECCE1C3EA66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15CCDFC-6E34-FF3B-8E07-0099E6C23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F875-3ED8-28E8-CAA1-907707B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3" y="479110"/>
            <a:ext cx="5706979" cy="910222"/>
          </a:xfrm>
        </p:spPr>
        <p:txBody>
          <a:bodyPr/>
          <a:lstStyle/>
          <a:p>
            <a:r>
              <a:rPr lang="en-ID" b="1" dirty="0" err="1">
                <a:latin typeface="Franklin Gothic Book" panose="020B0503020102020204" pitchFamily="34" charset="0"/>
              </a:rPr>
              <a:t>Simbol</a:t>
            </a:r>
            <a:r>
              <a:rPr lang="en-ID" b="1" dirty="0">
                <a:latin typeface="Franklin Gothic Book" panose="020B0503020102020204" pitchFamily="34" charset="0"/>
              </a:rPr>
              <a:t>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FC314-F0B5-287D-AAB0-2943BCF8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52" y="1282046"/>
            <a:ext cx="6878053" cy="4906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98754-A3EE-172C-16B9-699A68A9180F}"/>
              </a:ext>
            </a:extLst>
          </p:cNvPr>
          <p:cNvSpPr txBox="1"/>
          <p:nvPr/>
        </p:nvSpPr>
        <p:spPr>
          <a:xfrm>
            <a:off x="569493" y="1193598"/>
            <a:ext cx="403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effectLst/>
                <a:latin typeface="Franklin Gothic Book" panose="020B0503020102020204" pitchFamily="34" charset="0"/>
              </a:rPr>
              <a:t>Pada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dasarnya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memiliki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arti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berbeda-beda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Berikut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adalah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sering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digunakan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proses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pembuatan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65EB8-3A68-E5F7-D7CD-61CDDF169D17}"/>
              </a:ext>
            </a:extLst>
          </p:cNvPr>
          <p:cNvSpPr txBox="1"/>
          <p:nvPr/>
        </p:nvSpPr>
        <p:spPr>
          <a:xfrm>
            <a:off x="569493" y="2771754"/>
            <a:ext cx="4035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di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gambar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 di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samping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jenis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berbeda-beda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 Ada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menghubungkan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lainnya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flow, on-page dan off-page reference.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menunjukan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suatu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sedang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berjalan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dan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terakhir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terdapat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memasukan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input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menampilkan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output.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7EF6-390D-4011-5945-CF04DB8A7A08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ABCA1-8D28-FCDF-1E83-A2D8EC9CEED4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369DD-4B3E-FBDD-7AA7-13122B6F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E034C-DC90-6120-F06E-C424371BC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8B76B-F64C-8EFB-AB89-0FA83A4D2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E009C-103F-9B78-F5BC-896E7FE920F2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1D8D6B-469E-DF44-2B1C-644361DD2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A61-633C-F211-F40D-18655D21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Franklin Gothic Book" panose="020B0503020102020204" pitchFamily="34" charset="0"/>
              </a:rPr>
              <a:t>kesimpulan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F604A-2581-FF1A-6F94-3E433ADF4863}"/>
              </a:ext>
            </a:extLst>
          </p:cNvPr>
          <p:cNvSpPr txBox="1"/>
          <p:nvPr/>
        </p:nvSpPr>
        <p:spPr>
          <a:xfrm>
            <a:off x="1515687" y="1874728"/>
            <a:ext cx="9160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err="1">
                <a:latin typeface="Franklin Gothic Book" panose="020B0503020102020204" pitchFamily="34" charset="0"/>
              </a:rPr>
              <a:t>Dengan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menggunakan</a:t>
            </a:r>
            <a:r>
              <a:rPr lang="en-ID" sz="2400" dirty="0">
                <a:latin typeface="Franklin Gothic Book" panose="020B0503020102020204" pitchFamily="34" charset="0"/>
              </a:rPr>
              <a:t> flowchart </a:t>
            </a:r>
            <a:r>
              <a:rPr lang="en-ID" sz="2400" dirty="0" err="1">
                <a:latin typeface="Franklin Gothic Book" panose="020B0503020102020204" pitchFamily="34" charset="0"/>
              </a:rPr>
              <a:t>kamu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lebih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mudah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menjelaskan</a:t>
            </a:r>
            <a:r>
              <a:rPr lang="en-ID" sz="2400" dirty="0">
                <a:latin typeface="Franklin Gothic Book" panose="020B0503020102020204" pitchFamily="34" charset="0"/>
              </a:rPr>
              <a:t> proses </a:t>
            </a:r>
            <a:r>
              <a:rPr lang="en-ID" sz="2400" dirty="0" err="1">
                <a:latin typeface="Franklin Gothic Book" panose="020B0503020102020204" pitchFamily="34" charset="0"/>
              </a:rPr>
              <a:t>berjalannya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program, </a:t>
            </a:r>
            <a:r>
              <a:rPr lang="en-ID" sz="2400" dirty="0" err="1">
                <a:latin typeface="Franklin Gothic Book" panose="020B0503020102020204" pitchFamily="34" charset="0"/>
              </a:rPr>
              <a:t>karena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fungsi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latin typeface="Franklin Gothic Book" panose="020B0503020102020204" pitchFamily="34" charset="0"/>
              </a:rPr>
              <a:t> flowchart </a:t>
            </a:r>
            <a:r>
              <a:rPr lang="en-ID" sz="2400" dirty="0" err="1">
                <a:latin typeface="Franklin Gothic Book" panose="020B0503020102020204" pitchFamily="34" charset="0"/>
              </a:rPr>
              <a:t>adalah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menjabarkan</a:t>
            </a:r>
            <a:r>
              <a:rPr lang="en-ID" sz="2400" dirty="0">
                <a:latin typeface="Franklin Gothic Book" panose="020B0503020102020204" pitchFamily="34" charset="0"/>
              </a:rPr>
              <a:t> proses-proses yang </a:t>
            </a:r>
            <a:r>
              <a:rPr lang="en-ID" sz="2400" dirty="0" err="1">
                <a:latin typeface="Franklin Gothic Book" panose="020B0503020102020204" pitchFamily="34" charset="0"/>
              </a:rPr>
              <a:t>berjalan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simbol</a:t>
            </a:r>
            <a:r>
              <a:rPr lang="en-ID" sz="2400" dirty="0">
                <a:latin typeface="Franklin Gothic Book" panose="020B0503020102020204" pitchFamily="34" charset="0"/>
              </a:rPr>
              <a:t>. Flowchart </a:t>
            </a:r>
            <a:r>
              <a:rPr lang="en-ID" sz="2400" dirty="0" err="1">
                <a:latin typeface="Franklin Gothic Book" panose="020B0503020102020204" pitchFamily="34" charset="0"/>
              </a:rPr>
              <a:t>ini</a:t>
            </a:r>
            <a:r>
              <a:rPr lang="en-ID" sz="2400" dirty="0">
                <a:latin typeface="Franklin Gothic Book" panose="020B0503020102020204" pitchFamily="34" charset="0"/>
              </a:rPr>
              <a:t> juga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sebagai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alat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menyampaikan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informasi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tentang</a:t>
            </a:r>
            <a:r>
              <a:rPr lang="en-ID" sz="2400" dirty="0">
                <a:latin typeface="Franklin Gothic Book" panose="020B0503020102020204" pitchFamily="34" charset="0"/>
              </a:rPr>
              <a:t> program </a:t>
            </a:r>
            <a:r>
              <a:rPr lang="en-ID" sz="2400" dirty="0" err="1">
                <a:latin typeface="Franklin Gothic Book" panose="020B0503020102020204" pitchFamily="34" charset="0"/>
              </a:rPr>
              <a:t>kepada</a:t>
            </a:r>
            <a:r>
              <a:rPr lang="en-ID" sz="2400" dirty="0">
                <a:latin typeface="Franklin Gothic Book" panose="020B0503020102020204" pitchFamily="34" charset="0"/>
              </a:rPr>
              <a:t> orang lain.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ACA21-22E5-A129-8DD3-4C3DC9983F48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8FD9E-BA62-8FE4-354E-B3C4841D67D6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8FB7B-E0EF-9B8A-478B-ABCDA831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E995D-E41C-58DA-3811-0C85A158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CE2F5-2E61-7DD8-4E41-25D85458E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6EC91-60F2-41AB-1101-17280F73F6E5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DA4602-4C6C-2F90-E837-BFE4F9398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2407240" y="2503907"/>
            <a:ext cx="737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Franklin Gothic Book" panose="020B0503020102020204" pitchFamily="34" charset="0"/>
              </a:rPr>
              <a:t>Unified Modelling Language</a:t>
            </a:r>
          </a:p>
          <a:p>
            <a:pPr algn="ctr"/>
            <a:r>
              <a:rPr lang="en-US" sz="4800" b="1" dirty="0">
                <a:latin typeface="Franklin Gothic Book" panose="020B0503020102020204" pitchFamily="34" charset="0"/>
              </a:rPr>
              <a:t>(UML)</a:t>
            </a:r>
            <a:endParaRPr lang="en-ID" sz="4800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4532983" y="1488244"/>
            <a:ext cx="3126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APA ITU?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E375C-81A9-4593-5036-4CD0091C8C30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EE034-EBDD-3EED-5482-7DBD01EA5C5A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10045-5C07-3D83-FDF0-BA2218FB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E09E2-CE5B-9651-8C18-7FA2F4A3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8F49A-13B6-523D-8059-7333380FA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9F918-09FE-C47D-B8EC-96BF2729C1C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48F9-E298-A361-57C8-F61B732B3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7D9E48CB-2346-FBFE-B2E8-61BB54911EF9}"/>
              </a:ext>
            </a:extLst>
          </p:cNvPr>
          <p:cNvSpPr/>
          <p:nvPr/>
        </p:nvSpPr>
        <p:spPr>
          <a:xfrm>
            <a:off x="665018" y="6982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612C75B-B69B-A6D1-C4CD-BD6A13196121}"/>
              </a:ext>
            </a:extLst>
          </p:cNvPr>
          <p:cNvSpPr/>
          <p:nvPr/>
        </p:nvSpPr>
        <p:spPr>
          <a:xfrm>
            <a:off x="1213658" y="6982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DF02036-A9CB-6F9E-370F-136C655D083E}"/>
              </a:ext>
            </a:extLst>
          </p:cNvPr>
          <p:cNvSpPr/>
          <p:nvPr/>
        </p:nvSpPr>
        <p:spPr>
          <a:xfrm>
            <a:off x="1762298" y="6982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1E9E7-FACF-DC87-86EB-FEF2BAA86A83}"/>
              </a:ext>
            </a:extLst>
          </p:cNvPr>
          <p:cNvSpPr txBox="1"/>
          <p:nvPr/>
        </p:nvSpPr>
        <p:spPr>
          <a:xfrm>
            <a:off x="2430088" y="601578"/>
            <a:ext cx="9157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Franklin Gothic Book" panose="020B0503020102020204" pitchFamily="34" charset="0"/>
              </a:rPr>
              <a:t>Pengertian</a:t>
            </a:r>
            <a:r>
              <a:rPr lang="en-US" sz="3200" b="1" dirty="0">
                <a:latin typeface="Franklin Gothic Book" panose="020B0503020102020204" pitchFamily="34" charset="0"/>
              </a:rPr>
              <a:t> Unified Modelling Language (UML)</a:t>
            </a:r>
            <a:endParaRPr lang="en-ID" sz="32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1A54B-F7AC-6BA1-92C4-7400B444FC94}"/>
              </a:ext>
            </a:extLst>
          </p:cNvPr>
          <p:cNvSpPr txBox="1"/>
          <p:nvPr/>
        </p:nvSpPr>
        <p:spPr>
          <a:xfrm>
            <a:off x="536755" y="1634415"/>
            <a:ext cx="111336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Unified Modelling Language (UML) </a:t>
            </a:r>
            <a:r>
              <a:rPr lang="en-ID" sz="2400" dirty="0" err="1">
                <a:latin typeface="Franklin Gothic Book" panose="020B0503020102020204" pitchFamily="34" charset="0"/>
              </a:rPr>
              <a:t>merupakan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metode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pemodelan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disajikan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secara</a:t>
            </a:r>
            <a:r>
              <a:rPr lang="en-ID" sz="2400" dirty="0">
                <a:latin typeface="Franklin Gothic Book" panose="020B0503020102020204" pitchFamily="34" charset="0"/>
              </a:rPr>
              <a:t> visual yang </a:t>
            </a:r>
            <a:r>
              <a:rPr lang="en-ID" sz="2400" dirty="0" err="1">
                <a:latin typeface="Franklin Gothic Book" panose="020B0503020102020204" pitchFamily="34" charset="0"/>
              </a:rPr>
              <a:t>bertujuan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menunjukan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perancangan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berorientasi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objek</a:t>
            </a:r>
            <a:r>
              <a:rPr lang="en-ID" sz="2400" dirty="0">
                <a:latin typeface="Franklin Gothic Book" panose="020B0503020102020204" pitchFamily="34" charset="0"/>
              </a:rPr>
              <a:t>. UML juga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dikatakan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sebagai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alat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menjadi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visualisasi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perancangan</a:t>
            </a:r>
            <a:r>
              <a:rPr lang="en-ID" sz="2400" dirty="0">
                <a:latin typeface="Franklin Gothic Book" panose="020B0503020102020204" pitchFamily="34" charset="0"/>
              </a:rPr>
              <a:t>, dan </a:t>
            </a:r>
            <a:r>
              <a:rPr lang="en-ID" sz="2400" dirty="0" err="1">
                <a:latin typeface="Franklin Gothic Book" panose="020B0503020102020204" pitchFamily="34" charset="0"/>
              </a:rPr>
              <a:t>dokumentasi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aplikasi</a:t>
            </a:r>
            <a:r>
              <a:rPr lang="en-ID" sz="2400" dirty="0">
                <a:latin typeface="Franklin Gothic Book" panose="020B0503020102020204" pitchFamily="34" charset="0"/>
              </a:rPr>
              <a:t>. </a:t>
            </a:r>
            <a:r>
              <a:rPr lang="en-ID" sz="2400" dirty="0" err="1">
                <a:latin typeface="Franklin Gothic Book" panose="020B0503020102020204" pitchFamily="34" charset="0"/>
              </a:rPr>
              <a:t>Saat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ini</a:t>
            </a:r>
            <a:r>
              <a:rPr lang="en-ID" sz="2400" dirty="0">
                <a:latin typeface="Franklin Gothic Book" panose="020B0503020102020204" pitchFamily="34" charset="0"/>
              </a:rPr>
              <a:t>, UML juga </a:t>
            </a:r>
            <a:r>
              <a:rPr lang="en-ID" sz="2400" dirty="0" err="1">
                <a:latin typeface="Franklin Gothic Book" panose="020B0503020102020204" pitchFamily="34" charset="0"/>
              </a:rPr>
              <a:t>telah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menjadi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bahasa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penulisan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arsitektur</a:t>
            </a:r>
            <a:r>
              <a:rPr lang="en-ID" sz="2400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sz="2400" dirty="0">
              <a:latin typeface="Franklin Gothic Book" panose="020B0503020102020204" pitchFamily="34" charset="0"/>
            </a:endParaRPr>
          </a:p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D6C3C-D2E2-B597-8973-A921AB52CA4B}"/>
              </a:ext>
            </a:extLst>
          </p:cNvPr>
          <p:cNvSpPr txBox="1"/>
          <p:nvPr/>
        </p:nvSpPr>
        <p:spPr>
          <a:xfrm>
            <a:off x="536754" y="4317430"/>
            <a:ext cx="11133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Rosa-</a:t>
            </a:r>
            <a:r>
              <a:rPr lang="en-ID" sz="2400" dirty="0" err="1">
                <a:latin typeface="Franklin Gothic Book" panose="020B0503020102020204" pitchFamily="34" charset="0"/>
              </a:rPr>
              <a:t>Salahudin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menyebutkan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bahwa</a:t>
            </a:r>
            <a:r>
              <a:rPr lang="en-ID" sz="2400" dirty="0">
                <a:latin typeface="Franklin Gothic Book" panose="020B0503020102020204" pitchFamily="34" charset="0"/>
              </a:rPr>
              <a:t> UML </a:t>
            </a:r>
            <a:r>
              <a:rPr lang="en-ID" sz="2400" dirty="0" err="1">
                <a:latin typeface="Franklin Gothic Book" panose="020B0503020102020204" pitchFamily="34" charset="0"/>
              </a:rPr>
              <a:t>adalah</a:t>
            </a:r>
            <a:r>
              <a:rPr lang="en-ID" sz="2400" dirty="0">
                <a:latin typeface="Franklin Gothic Book" panose="020B0503020102020204" pitchFamily="34" charset="0"/>
              </a:rPr>
              <a:t> salah </a:t>
            </a:r>
            <a:r>
              <a:rPr lang="en-ID" sz="2400" dirty="0" err="1">
                <a:latin typeface="Franklin Gothic Book" panose="020B0503020102020204" pitchFamily="34" charset="0"/>
              </a:rPr>
              <a:t>satu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dimanfaatkan</a:t>
            </a:r>
            <a:r>
              <a:rPr lang="en-ID" sz="2400" dirty="0">
                <a:latin typeface="Franklin Gothic Book" panose="020B0503020102020204" pitchFamily="34" charset="0"/>
              </a:rPr>
              <a:t> pada dunia </a:t>
            </a:r>
            <a:r>
              <a:rPr lang="en-ID" sz="2400" dirty="0" err="1">
                <a:latin typeface="Franklin Gothic Book" panose="020B0503020102020204" pitchFamily="34" charset="0"/>
              </a:rPr>
              <a:t>industri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menunjukan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kebutuhan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atau</a:t>
            </a:r>
            <a:r>
              <a:rPr lang="en-ID" sz="2400" dirty="0">
                <a:latin typeface="Franklin Gothic Book" panose="020B0503020102020204" pitchFamily="34" charset="0"/>
              </a:rPr>
              <a:t> requirement </a:t>
            </a:r>
            <a:r>
              <a:rPr lang="en-ID" sz="2400" dirty="0" err="1"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sebuah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membuat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analisis</a:t>
            </a:r>
            <a:r>
              <a:rPr lang="en-ID" sz="2400" dirty="0"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latin typeface="Franklin Gothic Book" panose="020B0503020102020204" pitchFamily="34" charset="0"/>
              </a:rPr>
              <a:t>desain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serta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menggambarkan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arsitektur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pemrograman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berorientasi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objek</a:t>
            </a:r>
            <a:r>
              <a:rPr lang="en-ID" sz="2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32D3E-2F9B-ABF0-7655-FF4E458A585E}"/>
              </a:ext>
            </a:extLst>
          </p:cNvPr>
          <p:cNvSpPr/>
          <p:nvPr/>
        </p:nvSpPr>
        <p:spPr>
          <a:xfrm>
            <a:off x="-1722110" y="0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E3D-8E6E-A764-01E6-9DCFA6B9CE1F}"/>
              </a:ext>
            </a:extLst>
          </p:cNvPr>
          <p:cNvSpPr/>
          <p:nvPr/>
        </p:nvSpPr>
        <p:spPr>
          <a:xfrm>
            <a:off x="-1277479" y="6494481"/>
            <a:ext cx="1401571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2D98-741B-8A45-2DE8-E98295FF9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A94E08-A4AD-A384-E3E8-889EDB0E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4B983E-0C0B-D5B7-EBFF-C110FC3CB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62DDBB-7B97-664F-43BA-6F6B7C9A890E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84B69F-3CAF-CE6E-83E4-ABC8C4564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1136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Bebas Neue</vt:lpstr>
      <vt:lpstr>Calibri</vt:lpstr>
      <vt:lpstr>Calibri Light</vt:lpstr>
      <vt:lpstr>Franklin Gothic Book</vt:lpstr>
      <vt:lpstr>Open Sans</vt:lpstr>
      <vt:lpstr>Office Theme</vt:lpstr>
      <vt:lpstr>PowerPoint Presentation</vt:lpstr>
      <vt:lpstr>PowerPoint Presentation</vt:lpstr>
      <vt:lpstr>PENGERTIAN FLOWCHART</vt:lpstr>
      <vt:lpstr>FUNGSI FLOWCHART</vt:lpstr>
      <vt:lpstr>JENIS – JENIS FLOWCHART</vt:lpstr>
      <vt:lpstr>Simbol flowchart</vt:lpstr>
      <vt:lpstr>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petik</cp:lastModifiedBy>
  <cp:revision>7</cp:revision>
  <dcterms:created xsi:type="dcterms:W3CDTF">2022-07-05T01:11:04Z</dcterms:created>
  <dcterms:modified xsi:type="dcterms:W3CDTF">2022-07-05T13:08:29Z</dcterms:modified>
</cp:coreProperties>
</file>