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72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458f3d0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1458f3d0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24b3038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424b3038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424b3038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424b30386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24b3038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424b3038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424b30386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424b30386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424b3038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424b3038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132e67e5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132e67e5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132e67e5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132e67e5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4132e67e5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4132e67e5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6424b3038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6424b3038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6424b30386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6424b30386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24b30386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24b30386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424b3038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424b3038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424b30386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424b30386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424b30386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424b30386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24b3038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424b3038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247063"/>
            <a:ext cx="8520600" cy="1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951888"/>
            <a:ext cx="85206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1845300" y="4684825"/>
            <a:ext cx="54534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0099E8"/>
              </a:buClr>
              <a:buSzPts val="1800"/>
              <a:buChar char="●"/>
              <a:defRPr>
                <a:solidFill>
                  <a:srgbClr val="0099E8"/>
                </a:solidFill>
              </a:defRPr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Clr>
                <a:srgbClr val="0099E8"/>
              </a:buClr>
              <a:buSzPts val="1800"/>
              <a:buChar char="○"/>
              <a:defRPr>
                <a:solidFill>
                  <a:srgbClr val="0099E8"/>
                </a:solidFill>
              </a:defRPr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Clr>
                <a:srgbClr val="0099E8"/>
              </a:buClr>
              <a:buSzPts val="1800"/>
              <a:buChar char="■"/>
              <a:defRPr>
                <a:solidFill>
                  <a:srgbClr val="0099E8"/>
                </a:solidFill>
              </a:defRPr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Clr>
                <a:srgbClr val="0099E8"/>
              </a:buClr>
              <a:buSzPts val="1800"/>
              <a:buChar char="●"/>
              <a:defRPr>
                <a:solidFill>
                  <a:srgbClr val="0099E8"/>
                </a:solidFill>
              </a:defRPr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Clr>
                <a:srgbClr val="0099E8"/>
              </a:buClr>
              <a:buSzPts val="1800"/>
              <a:buChar char="○"/>
              <a:defRPr>
                <a:solidFill>
                  <a:srgbClr val="0099E8"/>
                </a:solidFill>
              </a:defRPr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Clr>
                <a:srgbClr val="0099E8"/>
              </a:buClr>
              <a:buSzPts val="1800"/>
              <a:buChar char="■"/>
              <a:defRPr>
                <a:solidFill>
                  <a:srgbClr val="0099E8"/>
                </a:solidFill>
              </a:defRPr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Clr>
                <a:srgbClr val="0099E8"/>
              </a:buClr>
              <a:buSzPts val="1800"/>
              <a:buChar char="●"/>
              <a:defRPr>
                <a:solidFill>
                  <a:srgbClr val="0099E8"/>
                </a:solidFill>
              </a:defRPr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Clr>
                <a:srgbClr val="0099E8"/>
              </a:buClr>
              <a:buSzPts val="1800"/>
              <a:buChar char="○"/>
              <a:defRPr>
                <a:solidFill>
                  <a:srgbClr val="0099E8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0099E8"/>
              </a:buClr>
              <a:buSzPts val="1800"/>
              <a:buChar char="■"/>
              <a:defRPr>
                <a:solidFill>
                  <a:srgbClr val="0099E8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rgbClr val="FF5722"/>
                </a:solidFill>
              </a:defRPr>
            </a:lvl1pPr>
            <a:lvl2pPr lvl="1" algn="r" rtl="0">
              <a:buNone/>
              <a:defRPr>
                <a:solidFill>
                  <a:srgbClr val="FF5722"/>
                </a:solidFill>
              </a:defRPr>
            </a:lvl2pPr>
            <a:lvl3pPr lvl="2" algn="r" rtl="0">
              <a:buNone/>
              <a:defRPr>
                <a:solidFill>
                  <a:srgbClr val="FF5722"/>
                </a:solidFill>
              </a:defRPr>
            </a:lvl3pPr>
            <a:lvl4pPr lvl="3" algn="r" rtl="0">
              <a:buNone/>
              <a:defRPr>
                <a:solidFill>
                  <a:srgbClr val="FF5722"/>
                </a:solidFill>
              </a:defRPr>
            </a:lvl4pPr>
            <a:lvl5pPr lvl="4" algn="r" rtl="0">
              <a:buNone/>
              <a:defRPr>
                <a:solidFill>
                  <a:srgbClr val="FF5722"/>
                </a:solidFill>
              </a:defRPr>
            </a:lvl5pPr>
            <a:lvl6pPr lvl="5" algn="r" rtl="0">
              <a:buNone/>
              <a:defRPr>
                <a:solidFill>
                  <a:srgbClr val="FF5722"/>
                </a:solidFill>
              </a:defRPr>
            </a:lvl6pPr>
            <a:lvl7pPr lvl="6" algn="r" rtl="0">
              <a:buNone/>
              <a:defRPr>
                <a:solidFill>
                  <a:srgbClr val="FF5722"/>
                </a:solidFill>
              </a:defRPr>
            </a:lvl7pPr>
            <a:lvl8pPr lvl="7" algn="r" rtl="0">
              <a:buNone/>
              <a:defRPr>
                <a:solidFill>
                  <a:srgbClr val="FF5722"/>
                </a:solidFill>
              </a:defRPr>
            </a:lvl8pPr>
            <a:lvl9pPr lvl="8" algn="r" rtl="0">
              <a:buNone/>
              <a:defRPr>
                <a:solidFill>
                  <a:srgbClr val="FF572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isi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rgbClr val="FF5722"/>
                </a:solidFill>
              </a:defRPr>
            </a:lvl1pPr>
            <a:lvl2pPr lvl="1" algn="r" rtl="0">
              <a:buNone/>
              <a:defRPr>
                <a:solidFill>
                  <a:srgbClr val="FF5722"/>
                </a:solidFill>
              </a:defRPr>
            </a:lvl2pPr>
            <a:lvl3pPr lvl="2" algn="r" rtl="0">
              <a:buNone/>
              <a:defRPr>
                <a:solidFill>
                  <a:srgbClr val="FF5722"/>
                </a:solidFill>
              </a:defRPr>
            </a:lvl3pPr>
            <a:lvl4pPr lvl="3" algn="r" rtl="0">
              <a:buNone/>
              <a:defRPr>
                <a:solidFill>
                  <a:srgbClr val="FF5722"/>
                </a:solidFill>
              </a:defRPr>
            </a:lvl4pPr>
            <a:lvl5pPr lvl="4" algn="r" rtl="0">
              <a:buNone/>
              <a:defRPr>
                <a:solidFill>
                  <a:srgbClr val="FF5722"/>
                </a:solidFill>
              </a:defRPr>
            </a:lvl5pPr>
            <a:lvl6pPr lvl="5" algn="r" rtl="0">
              <a:buNone/>
              <a:defRPr>
                <a:solidFill>
                  <a:srgbClr val="FF5722"/>
                </a:solidFill>
              </a:defRPr>
            </a:lvl6pPr>
            <a:lvl7pPr lvl="6" algn="r" rtl="0">
              <a:buNone/>
              <a:defRPr>
                <a:solidFill>
                  <a:srgbClr val="FF5722"/>
                </a:solidFill>
              </a:defRPr>
            </a:lvl7pPr>
            <a:lvl8pPr lvl="7" algn="r" rtl="0">
              <a:buNone/>
              <a:defRPr>
                <a:solidFill>
                  <a:srgbClr val="FF5722"/>
                </a:solidFill>
              </a:defRPr>
            </a:lvl8pPr>
            <a:lvl9pPr lvl="8" algn="r" rtl="0">
              <a:buNone/>
              <a:defRPr>
                <a:solidFill>
                  <a:srgbClr val="FF572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311700" y="4720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298925"/>
            <a:ext cx="8520600" cy="3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rgbClr val="FF5722"/>
                </a:solidFill>
              </a:defRPr>
            </a:lvl1pPr>
            <a:lvl2pPr lvl="1" algn="r" rtl="0">
              <a:buNone/>
              <a:defRPr>
                <a:solidFill>
                  <a:srgbClr val="FF5722"/>
                </a:solidFill>
              </a:defRPr>
            </a:lvl2pPr>
            <a:lvl3pPr lvl="2" algn="r" rtl="0">
              <a:buNone/>
              <a:defRPr>
                <a:solidFill>
                  <a:srgbClr val="FF5722"/>
                </a:solidFill>
              </a:defRPr>
            </a:lvl3pPr>
            <a:lvl4pPr lvl="3" algn="r" rtl="0">
              <a:buNone/>
              <a:defRPr>
                <a:solidFill>
                  <a:srgbClr val="FF5722"/>
                </a:solidFill>
              </a:defRPr>
            </a:lvl4pPr>
            <a:lvl5pPr lvl="4" algn="r" rtl="0">
              <a:buNone/>
              <a:defRPr>
                <a:solidFill>
                  <a:srgbClr val="FF5722"/>
                </a:solidFill>
              </a:defRPr>
            </a:lvl5pPr>
            <a:lvl6pPr lvl="5" algn="r" rtl="0">
              <a:buNone/>
              <a:defRPr>
                <a:solidFill>
                  <a:srgbClr val="FF5722"/>
                </a:solidFill>
              </a:defRPr>
            </a:lvl6pPr>
            <a:lvl7pPr lvl="6" algn="r" rtl="0">
              <a:buNone/>
              <a:defRPr>
                <a:solidFill>
                  <a:srgbClr val="FF5722"/>
                </a:solidFill>
              </a:defRPr>
            </a:lvl7pPr>
            <a:lvl8pPr lvl="7" algn="r" rtl="0">
              <a:buNone/>
              <a:defRPr>
                <a:solidFill>
                  <a:srgbClr val="FF5722"/>
                </a:solidFill>
              </a:defRPr>
            </a:lvl8pPr>
            <a:lvl9pPr lvl="8" algn="r" rtl="0">
              <a:buNone/>
              <a:defRPr>
                <a:solidFill>
                  <a:srgbClr val="FF572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11700" y="152350"/>
            <a:ext cx="8160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386600" y="1819200"/>
            <a:ext cx="6370800" cy="10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438050" y="2880900"/>
            <a:ext cx="62679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>
                <a:solidFill>
                  <a:srgbClr val="FF5722"/>
                </a:solidFill>
              </a:defRPr>
            </a:lvl1pPr>
            <a:lvl2pPr lvl="1" algn="r">
              <a:buNone/>
              <a:defRPr>
                <a:solidFill>
                  <a:srgbClr val="FF5722"/>
                </a:solidFill>
              </a:defRPr>
            </a:lvl2pPr>
            <a:lvl3pPr lvl="2" algn="r">
              <a:buNone/>
              <a:defRPr>
                <a:solidFill>
                  <a:srgbClr val="FF5722"/>
                </a:solidFill>
              </a:defRPr>
            </a:lvl3pPr>
            <a:lvl4pPr lvl="3" algn="r">
              <a:buNone/>
              <a:defRPr>
                <a:solidFill>
                  <a:srgbClr val="FF5722"/>
                </a:solidFill>
              </a:defRPr>
            </a:lvl4pPr>
            <a:lvl5pPr lvl="4" algn="r">
              <a:buNone/>
              <a:defRPr>
                <a:solidFill>
                  <a:srgbClr val="FF5722"/>
                </a:solidFill>
              </a:defRPr>
            </a:lvl5pPr>
            <a:lvl6pPr lvl="5" algn="r">
              <a:buNone/>
              <a:defRPr>
                <a:solidFill>
                  <a:srgbClr val="FF5722"/>
                </a:solidFill>
              </a:defRPr>
            </a:lvl6pPr>
            <a:lvl7pPr lvl="6" algn="r">
              <a:buNone/>
              <a:defRPr>
                <a:solidFill>
                  <a:srgbClr val="FF5722"/>
                </a:solidFill>
              </a:defRPr>
            </a:lvl7pPr>
            <a:lvl8pPr lvl="7" algn="r">
              <a:buNone/>
              <a:defRPr>
                <a:solidFill>
                  <a:srgbClr val="FF5722"/>
                </a:solidFill>
              </a:defRPr>
            </a:lvl8pPr>
            <a:lvl9pPr lvl="8" algn="r">
              <a:buNone/>
              <a:defRPr>
                <a:solidFill>
                  <a:srgbClr val="FF572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6600" y="1033175"/>
            <a:ext cx="6370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3800"/>
              <a:buFont typeface="Roboto Slab"/>
              <a:buNone/>
              <a:defRPr sz="3800" b="1">
                <a:solidFill>
                  <a:srgbClr val="FF572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028300" y="2770225"/>
            <a:ext cx="5087400" cy="1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 sz="1800">
                <a:solidFill>
                  <a:srgbClr val="666666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  <a:defRPr sz="1800">
                <a:solidFill>
                  <a:srgbClr val="666666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■"/>
              <a:defRPr sz="1800">
                <a:solidFill>
                  <a:srgbClr val="666666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 sz="1800">
                <a:solidFill>
                  <a:srgbClr val="666666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  <a:defRPr sz="1800">
                <a:solidFill>
                  <a:srgbClr val="666666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■"/>
              <a:defRPr sz="1800">
                <a:solidFill>
                  <a:srgbClr val="666666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 sz="1800">
                <a:solidFill>
                  <a:srgbClr val="666666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  <a:defRPr sz="1800">
                <a:solidFill>
                  <a:srgbClr val="666666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■"/>
              <a:defRPr sz="1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425" y="1359550"/>
            <a:ext cx="2424399" cy="242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452800" y="2070000"/>
            <a:ext cx="49911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Trigger &amp; Transaction</a:t>
            </a:r>
            <a:endParaRPr sz="3000"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52794" y="4575975"/>
            <a:ext cx="29721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rPr>
              <a:t>Senin, 10 September 2022</a:t>
            </a:r>
            <a:endParaRPr sz="1200">
              <a:solidFill>
                <a:srgbClr val="B7B7B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452800" y="2704200"/>
            <a:ext cx="44688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/>
              <a:t>Materi Database SQL Pertemuan ke 13 📝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00" y="357325"/>
            <a:ext cx="12001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Tampilan awal sebelum memulai Transaction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Transaction-1</a:t>
            </a:r>
            <a:endParaRPr sz="3000">
              <a:solidFill>
                <a:srgbClr val="8BC34A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75" y="1447858"/>
            <a:ext cx="5960276" cy="31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Memulai Transaction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Transaction-1</a:t>
            </a:r>
            <a:endParaRPr sz="3000">
              <a:solidFill>
                <a:srgbClr val="8BC34A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00" y="1488625"/>
            <a:ext cx="8330699" cy="26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Hasil setelah melakukan Transaction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Transaction-1</a:t>
            </a:r>
            <a:endParaRPr sz="3000">
              <a:solidFill>
                <a:srgbClr val="8BC34A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22" y="1462105"/>
            <a:ext cx="5522928" cy="3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Hasil setelah melakukan rollback/pembatalan Transaction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Transaction-1</a:t>
            </a:r>
            <a:endParaRPr sz="3000">
              <a:solidFill>
                <a:srgbClr val="8BC34A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29" y="1445625"/>
            <a:ext cx="4728000" cy="30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7755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Query insert pesanan – pesanan_items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Transaction-2</a:t>
            </a:r>
            <a:endParaRPr sz="3000">
              <a:solidFill>
                <a:srgbClr val="8BC34A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25" y="1257300"/>
            <a:ext cx="7289553" cy="37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Referensi</a:t>
            </a:r>
            <a:endParaRPr sz="3000">
              <a:solidFill>
                <a:srgbClr val="8BC34A"/>
              </a:solidFill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873000"/>
            <a:ext cx="8520600" cy="3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Berikut Ini adalah daftar referensi yang kami gunakan dalam pembuatan dokumen presentasi ini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Materi Database SQL PeTIK Pertemuan ke 13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900" y="1359549"/>
            <a:ext cx="2424399" cy="242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>
            <a:spLocks noGrp="1"/>
          </p:cNvSpPr>
          <p:nvPr>
            <p:ph type="ctrTitle"/>
          </p:nvPr>
        </p:nvSpPr>
        <p:spPr>
          <a:xfrm>
            <a:off x="452800" y="2070000"/>
            <a:ext cx="49911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Terima Kasih</a:t>
            </a:r>
            <a:endParaRPr sz="300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2"/>
          </p:nvPr>
        </p:nvSpPr>
        <p:spPr>
          <a:xfrm>
            <a:off x="452794" y="4575975"/>
            <a:ext cx="29721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rPr>
              <a:t>Senin, 10 September 2022</a:t>
            </a:r>
            <a:endParaRPr sz="1200">
              <a:solidFill>
                <a:srgbClr val="B7B7B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452800" y="2704200"/>
            <a:ext cx="44688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Atas waktu dan perhatiannya. 🎉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00" y="357325"/>
            <a:ext cx="12001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Daftar Isi</a:t>
            </a:r>
            <a:endParaRPr sz="3000">
              <a:solidFill>
                <a:srgbClr val="8BC34A"/>
              </a:solidFill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873000"/>
            <a:ext cx="8520600" cy="3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❖"/>
            </a:pPr>
            <a:r>
              <a:rPr lang="id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Contoh Pembuatan Triggers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Roboto"/>
              <a:buChar char="❖"/>
            </a:pPr>
            <a:r>
              <a:rPr lang="id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Contoh Pembuatan Transaction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Triggers-1</a:t>
            </a:r>
            <a:endParaRPr sz="3000">
              <a:solidFill>
                <a:srgbClr val="8BC34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11700" y="1110550"/>
            <a:ext cx="8520600" cy="3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awal pembuatan Trigger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50" y="1825400"/>
            <a:ext cx="6482725" cy="24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Triggers-1</a:t>
            </a:r>
            <a:endParaRPr sz="3000">
              <a:solidFill>
                <a:srgbClr val="8BC34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setelah data di update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r="-1204" b="-2165"/>
          <a:stretch/>
        </p:blipFill>
        <p:spPr>
          <a:xfrm>
            <a:off x="468550" y="1548525"/>
            <a:ext cx="6641850" cy="31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Triggers-1</a:t>
            </a:r>
            <a:endParaRPr sz="3000">
              <a:solidFill>
                <a:srgbClr val="8BC34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data yang diubah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50" y="1942562"/>
            <a:ext cx="7881926" cy="17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Triggers-2</a:t>
            </a:r>
            <a:endParaRPr sz="3000">
              <a:solidFill>
                <a:srgbClr val="8BC34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awal pembuatan Trigger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56" y="1518825"/>
            <a:ext cx="6088650" cy="29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Triggers-2</a:t>
            </a:r>
            <a:endParaRPr sz="3000">
              <a:solidFill>
                <a:srgbClr val="8BC34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setelah data di update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26" y="1439300"/>
            <a:ext cx="5841660" cy="7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13" y="2140688"/>
            <a:ext cx="66960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Triggers-2</a:t>
            </a:r>
            <a:endParaRPr sz="3000">
              <a:solidFill>
                <a:srgbClr val="8BC34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data yang diubah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5" y="1700425"/>
            <a:ext cx="8151050" cy="2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11700" y="927900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Contoh Transaction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311700" y="2265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8BC34A"/>
                </a:solidFill>
              </a:rPr>
              <a:t>Contoh Pembuatan Transaction-1</a:t>
            </a:r>
            <a:endParaRPr sz="3000">
              <a:solidFill>
                <a:srgbClr val="8BC34A"/>
              </a:solidFill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00" y="1523000"/>
            <a:ext cx="8063299" cy="23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Hambal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(16:9)</PresentationFormat>
  <Paragraphs>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</vt:lpstr>
      <vt:lpstr>Roboto Slab</vt:lpstr>
      <vt:lpstr>Arial</vt:lpstr>
      <vt:lpstr>Tema Hambaly</vt:lpstr>
      <vt:lpstr>Trigger &amp; Transaction</vt:lpstr>
      <vt:lpstr>Daftar Isi</vt:lpstr>
      <vt:lpstr>Contoh Pembuatan Triggers-1 </vt:lpstr>
      <vt:lpstr>Contoh Pembuatan Triggers-1  </vt:lpstr>
      <vt:lpstr>Contoh Pembuatan Triggers-1   </vt:lpstr>
      <vt:lpstr>Contoh Pembuatan Triggers-2   </vt:lpstr>
      <vt:lpstr>Contoh Pembuatan Triggers-2  </vt:lpstr>
      <vt:lpstr>Contoh Pembuatan Triggers-2   </vt:lpstr>
      <vt:lpstr>Contoh Pembuatan Transaction-1</vt:lpstr>
      <vt:lpstr>Contoh Pembuatan Transaction-1</vt:lpstr>
      <vt:lpstr>Contoh Pembuatan Transaction-1</vt:lpstr>
      <vt:lpstr>Contoh Pembuatan Transaction-1</vt:lpstr>
      <vt:lpstr>Contoh Pembuatan Transaction-1</vt:lpstr>
      <vt:lpstr>Contoh Pembuatan Transaction-2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 &amp; Transaction</dc:title>
  <cp:lastModifiedBy>DM-09</cp:lastModifiedBy>
  <cp:revision>1</cp:revision>
  <dcterms:modified xsi:type="dcterms:W3CDTF">2022-10-13T06:30:41Z</dcterms:modified>
</cp:coreProperties>
</file>