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5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0A01-33D8-2B67-431F-AD57A113A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1B687-13C0-DE93-4E57-EDE056CD1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B1AA-4601-DEFC-854C-AA3DCF2A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E67A-6995-42FE-9AE5-CEF8F8564BA0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07F5-580D-87A2-D522-0D1678F6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73A11-E070-F259-78DB-57B34B60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2C1A-AD04-4416-B585-22A348BCA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9849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33DE-E662-7B5D-E1BB-F6140EF5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AF144-C9DB-978B-45A3-EDA749BF9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B32B-0A64-FDDE-85B7-878E7616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E67A-6995-42FE-9AE5-CEF8F8564BA0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E832D-87D6-FF8B-6E54-C99D64C7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6776F-F247-332A-F241-B6A5DAAE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2C1A-AD04-4416-B585-22A348BCA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2366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7F887-E1B7-D58C-2588-5A3054ED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1B88F-F10F-2030-A18B-B2CAA8C10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5F192-E2E3-E53D-B2F2-A641C3B6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E67A-6995-42FE-9AE5-CEF8F8564BA0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9F536-3D25-6F24-028B-BA317EDA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F13BB-A0C0-F6E4-8CC5-4169E4B4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2C1A-AD04-4416-B585-22A348BCA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8188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31DF-0F74-2725-1D67-B2BC19AF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67F00-6C43-11E6-7AAC-A1DA1D7D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F13C-DEFD-8974-82AB-A13B640E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E67A-6995-42FE-9AE5-CEF8F8564BA0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A18D4-8FA5-5688-6DC8-9F7411D7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B850A-4AC2-0A60-D391-D2F4A9E4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2C1A-AD04-4416-B585-22A348BCA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0027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871F-FD00-BC62-1118-41FCB127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DC526-D197-9A65-0922-C36D0512C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347B5-9984-D4D2-C4F8-D169F743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E67A-6995-42FE-9AE5-CEF8F8564BA0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41619-8523-665E-E1DB-11E258AE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216B6-C929-4DA9-06A3-E456B289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2C1A-AD04-4416-B585-22A348BCA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1725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CF17-7AC7-0E14-EE17-7424E4FF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C093-A904-A273-1FEB-A0D4C3801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14523-DC6D-00C0-7560-B35243688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12FA7-FAC2-4577-A69F-758EA40C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E67A-6995-42FE-9AE5-CEF8F8564BA0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C041B-A3E3-2D9F-8165-BB6F9BEF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1C85-FD21-8AFD-00B7-4DA69A53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2C1A-AD04-4416-B585-22A348BCA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232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165C-F87F-FBB6-F6DE-B36906EE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EDF05-BE1F-4D6C-16DD-CD224EEFA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D93B1-5CE5-EC83-DB98-013A6CB03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89F11-96F8-AB46-16D5-5C0AB8DFC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FDA2B-E2F0-8805-D0E5-2C0A40F1B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C891C-EEC3-F3BD-B914-92586EDA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E67A-6995-42FE-9AE5-CEF8F8564BA0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7E9E3-5AE9-2BE9-D3F2-EC96702B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CD14E-59F9-464C-DD85-CF9A8F68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2C1A-AD04-4416-B585-22A348BCA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5055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F962-B3B0-E777-9204-B1F2D8FC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BB000-3047-8C42-C32A-495C1BCD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E67A-6995-42FE-9AE5-CEF8F8564BA0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EC6DF-C468-4BCD-3A68-A9848D30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54035-0C2A-DEC7-2E25-FD84A153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2C1A-AD04-4416-B585-22A348BCA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55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7AD19-ACD2-DA14-EB57-C79FE864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E67A-6995-42FE-9AE5-CEF8F8564BA0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EDFCE-2B33-969B-B08C-FC4CF8E8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4948D-4E7E-08E5-6774-BEC1C8CD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2C1A-AD04-4416-B585-22A348BCA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5373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40B1-AA1C-F09A-312E-D8CDA209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8868-424F-B2DC-E82C-A0358A2B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744FE-D929-9FE5-E969-0EFD7719A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E8EAA-F422-3276-B218-BE0274C9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E67A-6995-42FE-9AE5-CEF8F8564BA0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5316A-AB9A-AFF8-7FC8-A809598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B411B-EEBC-DD7D-2588-831D19F5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2C1A-AD04-4416-B585-22A348BCA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4483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C8C0-C3EC-8D69-60D1-F7E822CA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75E93-CE4C-A52B-86C3-827AB9548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FEA3C-B7CC-B48D-275D-40AF24263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0C03C-9FAC-1B70-6EED-EED28D46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E67A-6995-42FE-9AE5-CEF8F8564BA0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78F7F-C968-F932-19F9-71D31E4C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C1188-4617-FF20-29E1-94851E55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2C1A-AD04-4416-B585-22A348BCA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6086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89C60-A604-2EE1-BABA-BCDD9219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2E13-73CC-E7A3-ACF3-15A19260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69B63-D09A-CD3E-EC58-A863CC4F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E67A-6995-42FE-9AE5-CEF8F8564BA0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C244-F268-7F91-6638-B95B74C3B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3175F-98EB-4A3C-8860-79F143ED0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A2C1A-AD04-4416-B585-22A348BCA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939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mainesia.com/berita/oop-adalah/" TargetMode="External"/><Relationship Id="rId2" Type="http://schemas.openxmlformats.org/officeDocument/2006/relationships/hyperlink" Target="https://rifqimulyawan.com/blog/pengertian-o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www.duniailkom.com/tutorial-belajar-oop-php-pengertian-class-object-property-dan-method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AEC7-F7AC-21DD-F754-91FE97F6A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328" y="2471554"/>
            <a:ext cx="7911740" cy="119051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Object Oriented Programming (OOP)</a:t>
            </a:r>
            <a:endParaRPr lang="en-ID" sz="3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64FD4-680D-D873-912F-CDE1FD7F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2066"/>
            <a:ext cx="9144000" cy="1655762"/>
          </a:xfrm>
        </p:spPr>
        <p:txBody>
          <a:bodyPr>
            <a:normAutofit/>
          </a:bodyPr>
          <a:lstStyle/>
          <a:p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Presented by </a:t>
            </a:r>
            <a:r>
              <a:rPr lang="en-US" sz="2800" dirty="0" err="1">
                <a:latin typeface="Poppins" panose="00000500000000000000" pitchFamily="2" charset="0"/>
                <a:cs typeface="Poppins" panose="00000500000000000000" pitchFamily="2" charset="0"/>
              </a:rPr>
              <a:t>Kelompok</a:t>
            </a: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 2 PHP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9DA50F-5F20-01F0-C6B9-2335E6E5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2" y="1632193"/>
            <a:ext cx="1848116" cy="99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F0084-7A1C-4CF4-E923-C9BEBEE05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4" y="1680297"/>
            <a:ext cx="2488480" cy="950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3CC0F5-F012-CF7B-1A3B-10E40386FC98}"/>
              </a:ext>
            </a:extLst>
          </p:cNvPr>
          <p:cNvSpPr/>
          <p:nvPr/>
        </p:nvSpPr>
        <p:spPr>
          <a:xfrm>
            <a:off x="2365606" y="1298761"/>
            <a:ext cx="7460787" cy="128367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D7167-0CD2-27C9-B38B-964BC4EC003C}"/>
              </a:ext>
            </a:extLst>
          </p:cNvPr>
          <p:cNvSpPr/>
          <p:nvPr/>
        </p:nvSpPr>
        <p:spPr>
          <a:xfrm>
            <a:off x="2365606" y="5040327"/>
            <a:ext cx="7460787" cy="128367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18405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FDD8-717B-0518-7D70-359901DA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768"/>
            <a:ext cx="10515600" cy="1325563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Property pada OOP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197-561E-D48B-4775-8BEE5EAB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Property (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disebut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juga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atribut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data yang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terdapat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class.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Melanjutkan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analogi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tentang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laptop, property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laptop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berupa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merk,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warna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processor,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ukuran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layar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dan lain-lain.</a:t>
            </a:r>
          </a:p>
          <a:p>
            <a:pPr marL="0" indent="0" algn="ctr">
              <a:lnSpc>
                <a:spcPct val="170000"/>
              </a:lnSpc>
              <a:buNone/>
            </a:pPr>
            <a:endParaRPr lang="en-ID" sz="1600" b="0" i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FA281-AFD0-89CB-1946-7B0AC3A7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18" y="3640185"/>
            <a:ext cx="4549832" cy="1863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AB3E67-D8AA-F003-8142-0B8A9FA4C64F}"/>
              </a:ext>
            </a:extLst>
          </p:cNvPr>
          <p:cNvSpPr/>
          <p:nvPr/>
        </p:nvSpPr>
        <p:spPr>
          <a:xfrm>
            <a:off x="1523999" y="4136571"/>
            <a:ext cx="4153989" cy="975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01CA0-56D3-6A2C-C05B-729CA01B7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77595"/>
            <a:ext cx="1324692" cy="50587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FAFA83A-1719-C89D-0ACF-FB1370279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86" y="77594"/>
            <a:ext cx="936409" cy="5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FC3DA0-4B7C-E706-3F0E-13ADC1BF14BB}"/>
              </a:ext>
            </a:extLst>
          </p:cNvPr>
          <p:cNvSpPr/>
          <p:nvPr/>
        </p:nvSpPr>
        <p:spPr>
          <a:xfrm>
            <a:off x="931194" y="1699056"/>
            <a:ext cx="5295435" cy="126569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D6714-E9A7-3A25-E9DA-513C66BA78D4}"/>
              </a:ext>
            </a:extLst>
          </p:cNvPr>
          <p:cNvSpPr/>
          <p:nvPr/>
        </p:nvSpPr>
        <p:spPr>
          <a:xfrm>
            <a:off x="174171" y="6444344"/>
            <a:ext cx="365759" cy="336062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542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FDD8-717B-0518-7D70-359901DA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768"/>
            <a:ext cx="10515600" cy="1325563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Method pada OOP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197-561E-D48B-4775-8BEE5EAB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Method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tindakan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dilakukan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class. Jika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analogi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class laptop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maka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method-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menghidupkan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laptop,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mematikan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laptop,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mengganti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3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cover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laptop, dan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berbagai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tindakan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lain.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Method pada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dasarnya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function yang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berada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class.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Seluruh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sifat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diterapkan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method,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argumen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/parameter,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en-ID" sz="13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3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keyword return</a:t>
            </a:r>
            <a:r>
              <a:rPr lang="en-ID" sz="13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), dan lain-lain.</a:t>
            </a:r>
          </a:p>
          <a:p>
            <a:pPr marL="0" indent="0" algn="l">
              <a:lnSpc>
                <a:spcPct val="170000"/>
              </a:lnSpc>
              <a:buNone/>
            </a:pPr>
            <a:endParaRPr lang="en-ID" sz="1400" b="0" i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endParaRPr lang="en-ID" sz="1100" b="0" i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1292B-453B-32A0-4FF7-E4346B16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49" y="3429000"/>
            <a:ext cx="3620005" cy="2276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F31E7C-CC6F-C9D7-047A-3BB3968858DA}"/>
              </a:ext>
            </a:extLst>
          </p:cNvPr>
          <p:cNvSpPr/>
          <p:nvPr/>
        </p:nvSpPr>
        <p:spPr>
          <a:xfrm>
            <a:off x="1463040" y="3814354"/>
            <a:ext cx="3222171" cy="1593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F8406A-A8B3-F6AD-FF61-81B67086B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77595"/>
            <a:ext cx="1324692" cy="50587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E3E3699-6D3F-5766-DF87-151FC29EC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86" y="77594"/>
            <a:ext cx="936409" cy="5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320FB5-3882-D546-8CE2-E57A60CC161F}"/>
              </a:ext>
            </a:extLst>
          </p:cNvPr>
          <p:cNvSpPr/>
          <p:nvPr/>
        </p:nvSpPr>
        <p:spPr>
          <a:xfrm>
            <a:off x="922485" y="1627449"/>
            <a:ext cx="5295435" cy="126569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F1F8B-0F2F-6106-6942-26CF3C506587}"/>
              </a:ext>
            </a:extLst>
          </p:cNvPr>
          <p:cNvSpPr/>
          <p:nvPr/>
        </p:nvSpPr>
        <p:spPr>
          <a:xfrm>
            <a:off x="174171" y="6444344"/>
            <a:ext cx="365759" cy="336062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3738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FDD8-717B-0518-7D70-359901DA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Referensi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197-561E-D48B-4775-8BEE5EAB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777BB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https://www.ekrut.com/media/oop-adalah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777BB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https://wakool.id/blog/481-mari-berkenalan-dengan-object-oriented-programming-oop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777BB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https://rifqimulyawan.com/blog/pengertian-oop/</a:t>
            </a:r>
            <a:r>
              <a:rPr lang="en-ID" sz="2000" b="0" i="0" dirty="0">
                <a:solidFill>
                  <a:srgbClr val="777BB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777BB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https://www.domainesia.com/berita/oop-adalah/</a:t>
            </a:r>
            <a:r>
              <a:rPr lang="en-ID" sz="2000" dirty="0">
                <a:solidFill>
                  <a:srgbClr val="777BB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777BB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https://www.duniailkom.com/tutorial-belajar-oop-php-pengertian-class-object-property-dan-method/</a:t>
            </a:r>
            <a:r>
              <a:rPr lang="en-ID" sz="2000" b="0" i="0" dirty="0">
                <a:solidFill>
                  <a:srgbClr val="777BB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77381-7610-D8BA-BC46-2248D6192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77595"/>
            <a:ext cx="1324692" cy="50587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80AF3BB-FCEE-4D63-41E1-B80CBB8F1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86" y="77594"/>
            <a:ext cx="936409" cy="5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250EF4-E59D-CE6C-7C88-E087F2E19023}"/>
              </a:ext>
            </a:extLst>
          </p:cNvPr>
          <p:cNvSpPr/>
          <p:nvPr/>
        </p:nvSpPr>
        <p:spPr>
          <a:xfrm>
            <a:off x="931193" y="1525397"/>
            <a:ext cx="2700281" cy="131682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B43B93-8274-B27E-515B-541023A5F4FC}"/>
              </a:ext>
            </a:extLst>
          </p:cNvPr>
          <p:cNvSpPr/>
          <p:nvPr/>
        </p:nvSpPr>
        <p:spPr>
          <a:xfrm>
            <a:off x="174171" y="6444344"/>
            <a:ext cx="365759" cy="336062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7867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A61F-8BBA-2886-7179-40B6E9AF3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102" y="2187620"/>
            <a:ext cx="7463246" cy="1498283"/>
          </a:xfrm>
        </p:spPr>
        <p:txBody>
          <a:bodyPr>
            <a:normAutofit/>
          </a:bodyPr>
          <a:lstStyle/>
          <a:p>
            <a:r>
              <a:rPr lang="en-US" sz="5400" i="1" dirty="0">
                <a:latin typeface="Poppins" panose="00000500000000000000" pitchFamily="2" charset="0"/>
                <a:cs typeface="Poppins" panose="00000500000000000000" pitchFamily="2" charset="0"/>
              </a:rPr>
              <a:t>“KAMU MAU NANYA?”</a:t>
            </a:r>
            <a:endParaRPr lang="en-ID" sz="5400" i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211C4-DC06-749A-3AFC-86CEC64B5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2052" name="Picture 4" descr="Alif Cepmek Rilis Lagu, Si Dilan KW yang Makin Mirip Iqbaal Ramadhan -  Citizen6 Liputan6.com">
            <a:extLst>
              <a:ext uri="{FF2B5EF4-FFF2-40B4-BE49-F238E27FC236}">
                <a16:creationId xmlns:a16="http://schemas.microsoft.com/office/drawing/2014/main" id="{F6C1D26A-E6ED-6D1A-C9D2-7D67FF5C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76" y="1973828"/>
            <a:ext cx="2564267" cy="256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76265F-6D73-3128-85F9-F24B3F634407}"/>
              </a:ext>
            </a:extLst>
          </p:cNvPr>
          <p:cNvSpPr/>
          <p:nvPr/>
        </p:nvSpPr>
        <p:spPr>
          <a:xfrm>
            <a:off x="174171" y="6444344"/>
            <a:ext cx="365759" cy="336062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FF091-BBCA-0C8E-B322-8E8D35DEE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77595"/>
            <a:ext cx="1324692" cy="50587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EBA27AF-3E10-C986-B61B-6A53F3DE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86" y="77594"/>
            <a:ext cx="936409" cy="5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87A85C-0F88-0E28-7303-CFD231413B0E}"/>
              </a:ext>
            </a:extLst>
          </p:cNvPr>
          <p:cNvSpPr/>
          <p:nvPr/>
        </p:nvSpPr>
        <p:spPr>
          <a:xfrm>
            <a:off x="3979504" y="3816532"/>
            <a:ext cx="7028441" cy="145868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6270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64AD-9CDE-8AD0-B950-D7D478E9A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1797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Pas </a:t>
            </a:r>
            <a:r>
              <a:rPr lang="en-US" sz="3200" dirty="0" err="1">
                <a:latin typeface="Poppins" panose="00000500000000000000" pitchFamily="2" charset="0"/>
                <a:cs typeface="Poppins" panose="00000500000000000000" pitchFamily="2" charset="0"/>
              </a:rPr>
              <a:t>sarapan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>
                <a:latin typeface="Poppins" panose="00000500000000000000" pitchFamily="2" charset="0"/>
                <a:cs typeface="Poppins" panose="00000500000000000000" pitchFamily="2" charset="0"/>
              </a:rPr>
              <a:t>makan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>
                <a:latin typeface="Poppins" panose="00000500000000000000" pitchFamily="2" charset="0"/>
                <a:cs typeface="Poppins" panose="00000500000000000000" pitchFamily="2" charset="0"/>
              </a:rPr>
              <a:t>tempe</a:t>
            </a:r>
            <a:b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3200" dirty="0" err="1">
                <a:latin typeface="Poppins" panose="00000500000000000000" pitchFamily="2" charset="0"/>
                <a:cs typeface="Poppins" panose="00000500000000000000" pitchFamily="2" charset="0"/>
              </a:rPr>
              <a:t>Biar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>
                <a:latin typeface="Poppins" panose="00000500000000000000" pitchFamily="2" charset="0"/>
                <a:cs typeface="Poppins" panose="00000500000000000000" pitchFamily="2" charset="0"/>
              </a:rPr>
              <a:t>siangnya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>
                <a:latin typeface="Poppins" panose="00000500000000000000" pitchFamily="2" charset="0"/>
                <a:cs typeface="Poppins" panose="00000500000000000000" pitchFamily="2" charset="0"/>
              </a:rPr>
              <a:t>jadi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>
                <a:latin typeface="Poppins" panose="00000500000000000000" pitchFamily="2" charset="0"/>
                <a:cs typeface="Poppins" panose="00000500000000000000" pitchFamily="2" charset="0"/>
              </a:rPr>
              <a:t>kuat</a:t>
            </a:r>
            <a:b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3200" b="1" dirty="0" err="1">
                <a:latin typeface="Poppins" panose="00000500000000000000" pitchFamily="2" charset="0"/>
                <a:cs typeface="Poppins" panose="00000500000000000000" pitchFamily="2" charset="0"/>
              </a:rPr>
              <a:t>Sekian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latin typeface="Poppins" panose="00000500000000000000" pitchFamily="2" charset="0"/>
                <a:cs typeface="Poppins" panose="00000500000000000000" pitchFamily="2" charset="0"/>
              </a:rPr>
              <a:t>bahasan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latin typeface="Poppins" panose="00000500000000000000" pitchFamily="2" charset="0"/>
                <a:cs typeface="Poppins" panose="00000500000000000000" pitchFamily="2" charset="0"/>
              </a:rPr>
              <a:t>tentang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 OOP</a:t>
            </a:r>
            <a:b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3200" b="1" dirty="0" err="1">
                <a:latin typeface="Poppins" panose="00000500000000000000" pitchFamily="2" charset="0"/>
                <a:cs typeface="Poppins" panose="00000500000000000000" pitchFamily="2" charset="0"/>
              </a:rPr>
              <a:t>Semoga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latin typeface="Poppins" panose="00000500000000000000" pitchFamily="2" charset="0"/>
                <a:cs typeface="Poppins" panose="00000500000000000000" pitchFamily="2" charset="0"/>
              </a:rPr>
              <a:t>bermanfaat</a:t>
            </a:r>
            <a:b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4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B6ED2-5AE8-16C8-27AC-0D1D9F6F7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8DCE9-94FF-A7C2-2DEC-697F0E0E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77" y="1262492"/>
            <a:ext cx="1508483" cy="81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0ACB14-3A46-1524-16EB-A6569E6C3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79" y="1273309"/>
            <a:ext cx="1758641" cy="6715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E196B1-682B-23C8-6CFA-352C1E91B639}"/>
              </a:ext>
            </a:extLst>
          </p:cNvPr>
          <p:cNvSpPr/>
          <p:nvPr/>
        </p:nvSpPr>
        <p:spPr>
          <a:xfrm>
            <a:off x="2365606" y="835268"/>
            <a:ext cx="7460787" cy="128367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7D7D6-9867-88D0-DF23-9C36C5E7A61B}"/>
              </a:ext>
            </a:extLst>
          </p:cNvPr>
          <p:cNvSpPr/>
          <p:nvPr/>
        </p:nvSpPr>
        <p:spPr>
          <a:xfrm>
            <a:off x="2365606" y="5477686"/>
            <a:ext cx="7460787" cy="128367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6218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FDD8-717B-0518-7D70-359901DA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922"/>
            <a:ext cx="10515600" cy="1325563"/>
          </a:xfrm>
        </p:spPr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Inilah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Kelompok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2 PHP !!!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197-561E-D48B-4775-8BEE5EAB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  <a:r>
              <a:rPr lang="en-ID" dirty="0" err="1">
                <a:solidFill>
                  <a:srgbClr val="2222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bdullah</a:t>
            </a:r>
            <a:r>
              <a:rPr lang="en-ID" dirty="0">
                <a:solidFill>
                  <a:srgbClr val="2222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Qa’id</a:t>
            </a:r>
            <a:r>
              <a:rPr lang="en-ID" dirty="0">
                <a:solidFill>
                  <a:srgbClr val="2222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Mu’aadz</a:t>
            </a:r>
            <a:endParaRPr lang="en-ID" dirty="0">
              <a:solidFill>
                <a:srgbClr val="22222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2222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Alamanda Ardana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Elki</a:t>
            </a:r>
            <a:r>
              <a:rPr lang="en-ID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Aditia</a:t>
            </a:r>
            <a:r>
              <a:rPr lang="en-ID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Anugrah</a:t>
            </a:r>
            <a:endParaRPr lang="en-ID" b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2222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Lailatul</a:t>
            </a:r>
            <a:r>
              <a:rPr lang="en-ID" dirty="0">
                <a:solidFill>
                  <a:srgbClr val="2222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Qadri</a:t>
            </a:r>
            <a:endParaRPr lang="en-ID" b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50AA2-E231-B36E-20E8-606443D4B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77595"/>
            <a:ext cx="1324692" cy="50587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3478435-A4CC-C64B-1796-BE586EB1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86" y="77594"/>
            <a:ext cx="936409" cy="5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0C37FA-F15F-73C5-4C02-D6FF9A9D24C4}"/>
              </a:ext>
            </a:extLst>
          </p:cNvPr>
          <p:cNvSpPr/>
          <p:nvPr/>
        </p:nvSpPr>
        <p:spPr>
          <a:xfrm>
            <a:off x="919983" y="1584517"/>
            <a:ext cx="6743560" cy="102324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AC0A53-4DDF-C7E3-3096-B3E0F02920DC}"/>
              </a:ext>
            </a:extLst>
          </p:cNvPr>
          <p:cNvSpPr/>
          <p:nvPr/>
        </p:nvSpPr>
        <p:spPr>
          <a:xfrm>
            <a:off x="174171" y="6444344"/>
            <a:ext cx="365759" cy="336062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17624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FDD8-717B-0518-7D70-359901DA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922"/>
            <a:ext cx="10515600" cy="1325563"/>
          </a:xfrm>
        </p:spPr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Definisi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OOP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197-561E-D48B-4775-8BEE5EAB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Object-oriented programming 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OOP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diartikan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berorientasi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model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komputer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pengaturan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desain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perangkat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lunak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sekitar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OOP juga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didefinisikan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paradigma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mengandalkan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konsep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kelas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Paradigma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menyusun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program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perangkat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lunak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potongan-potongan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cetak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biru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sederhana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kembali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kelas-kelas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Kelas-kelas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nantinya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individual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50AA2-E231-B36E-20E8-606443D4B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77595"/>
            <a:ext cx="1324692" cy="50587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3478435-A4CC-C64B-1796-BE586EB1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86" y="77594"/>
            <a:ext cx="936409" cy="5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0C37FA-F15F-73C5-4C02-D6FF9A9D24C4}"/>
              </a:ext>
            </a:extLst>
          </p:cNvPr>
          <p:cNvSpPr/>
          <p:nvPr/>
        </p:nvSpPr>
        <p:spPr>
          <a:xfrm>
            <a:off x="919983" y="1579281"/>
            <a:ext cx="3268840" cy="127599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4B6468-5A59-5A83-0B25-AE76906B1DEE}"/>
              </a:ext>
            </a:extLst>
          </p:cNvPr>
          <p:cNvSpPr/>
          <p:nvPr/>
        </p:nvSpPr>
        <p:spPr>
          <a:xfrm>
            <a:off x="174171" y="6444344"/>
            <a:ext cx="365759" cy="336062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6718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FDD8-717B-0518-7D70-359901DA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90" y="441666"/>
            <a:ext cx="10515600" cy="1325563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Sejarah OOP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197-561E-D48B-4775-8BEE5EAB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Konsep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OOP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bermula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pada era 1960-an.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bahasa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Simula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memperkenalkan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berbagai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konsep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mendasari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OOP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SIMULA I (1962-65) dan Simula 67 (1967).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Kemudian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tahun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70-an,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bahasa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Smalltalk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kali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disebut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object-oriented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Pada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tahun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1980-an,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dua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bahasa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ADA </a:t>
            </a:r>
            <a:r>
              <a:rPr lang="en-ID" sz="16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(US Department of </a:t>
            </a:r>
            <a:r>
              <a:rPr lang="en-ID" sz="1600" b="0" i="1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Defense</a:t>
            </a:r>
            <a:r>
              <a:rPr lang="en-ID" sz="16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PROLOG </a:t>
            </a:r>
            <a:r>
              <a:rPr lang="en-ID" sz="16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(the Japanese “Fifth Generation Computer Project”)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dipercayai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bersaing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ketat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bahasa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paling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dominan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Namun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justru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OOP yang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paradigma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paling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dominan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sampai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sekarang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Bahasa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object-oriented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C++ pada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tahun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80-an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populer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Pada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tahun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90-an,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bahasa-bahasa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Java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mulai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menerapkan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OOP.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Sampai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pada 2002, Microsoft Visual Studio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memperkenalkan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bahasa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object-oriented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diberi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C#.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Disusul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VB.NET yang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penyempurnaan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Visual Basic 6.0 yang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mendukung</a:t>
            </a:r>
            <a:r>
              <a:rPr lang="en-ID" sz="16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OOP.</a:t>
            </a:r>
          </a:p>
          <a:p>
            <a:pPr marL="0" indent="0" algn="l">
              <a:lnSpc>
                <a:spcPct val="170000"/>
              </a:lnSpc>
              <a:buNone/>
            </a:pPr>
            <a:endParaRPr lang="en-ID" sz="1200" b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F12AF-D1A4-A62F-82D8-FC2249287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77595"/>
            <a:ext cx="1324692" cy="50587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E8A88B4-92CE-79B6-E610-57B4F6B47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86" y="77594"/>
            <a:ext cx="936409" cy="5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1C91CA-73FB-5806-EEAA-4C4045A5D95B}"/>
              </a:ext>
            </a:extLst>
          </p:cNvPr>
          <p:cNvSpPr/>
          <p:nvPr/>
        </p:nvSpPr>
        <p:spPr>
          <a:xfrm>
            <a:off x="963768" y="1541417"/>
            <a:ext cx="3390518" cy="130630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26A24B-204B-289C-61FC-476C7A553C95}"/>
              </a:ext>
            </a:extLst>
          </p:cNvPr>
          <p:cNvSpPr/>
          <p:nvPr/>
        </p:nvSpPr>
        <p:spPr>
          <a:xfrm>
            <a:off x="174171" y="6444344"/>
            <a:ext cx="365759" cy="336062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48963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FDD8-717B-0518-7D70-359901DA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90" y="390564"/>
            <a:ext cx="10515600" cy="1325563"/>
          </a:xfrm>
        </p:spPr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OOP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197-561E-D48B-4775-8BEE5EAB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OOP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memodelkan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hal-hal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kompleks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struktur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sederhana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direproduksi</a:t>
            </a:r>
            <a:endParaRPr lang="en-ID" b="0" i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Kode OOP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kembali</a:t>
            </a:r>
            <a:endParaRPr lang="en-ID" b="0" i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OOP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mencegah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duplication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duplikasi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endParaRPr lang="en-ID" b="0" i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OOP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perbaikan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bug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jadi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OOP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melindungi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melalui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encapsulation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(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enkapsulasi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OOP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abstraksi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kompleksitas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dicerna</a:t>
            </a:r>
            <a:endParaRPr lang="en-ID" b="0" i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OOP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diajak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bekerja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sama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tim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developer.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dirty="0" err="1">
                <a:solidFill>
                  <a:srgbClr val="2222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ID" dirty="0">
                <a:solidFill>
                  <a:srgbClr val="2222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: </a:t>
            </a:r>
            <a:r>
              <a:rPr lang="en-ID" dirty="0" err="1">
                <a:solidFill>
                  <a:srgbClr val="2222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Terdapat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class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diberikan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kepada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deve</a:t>
            </a:r>
            <a:r>
              <a:rPr lang="en-ID" i="1" dirty="0">
                <a:solidFill>
                  <a:srgbClr val="2222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loper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berbeda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sehingga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banyak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orang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proyek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bersamaan</a:t>
            </a:r>
            <a:endParaRPr lang="en-ID" b="0" i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4767-3497-7EBF-8BD9-CF51DB25A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77595"/>
            <a:ext cx="1324692" cy="50587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C19D771-F19A-F094-7F14-919AC3B3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86" y="77594"/>
            <a:ext cx="936409" cy="5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115AAC-FD0B-00B1-2375-EEFF91E323E6}"/>
              </a:ext>
            </a:extLst>
          </p:cNvPr>
          <p:cNvSpPr/>
          <p:nvPr/>
        </p:nvSpPr>
        <p:spPr>
          <a:xfrm>
            <a:off x="963768" y="1541417"/>
            <a:ext cx="3390518" cy="130630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60BA5-8E18-4D80-A2D5-C4BCC1B7B214}"/>
              </a:ext>
            </a:extLst>
          </p:cNvPr>
          <p:cNvSpPr/>
          <p:nvPr/>
        </p:nvSpPr>
        <p:spPr>
          <a:xfrm>
            <a:off x="174171" y="6444344"/>
            <a:ext cx="365759" cy="336062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4045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FDD8-717B-0518-7D70-359901DA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Kelebihan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OOP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197-561E-D48B-4775-8BEE5EAB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Membangun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program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modul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kerja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berkomunikasi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sama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lain.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daripada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harus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mulai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0,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begitu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menghemat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waktu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pengembangan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sehingga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produktivitas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Bahasa OOP </a:t>
            </a:r>
            <a:r>
              <a:rPr lang="en-ID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(Object Oriented Programming)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kamu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memecah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program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program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berukuran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bit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diselesaikan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Prinsip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enkapsulasi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OOP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membantu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kamu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membangun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program yang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aman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diserang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oleh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bagian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lain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program.</a:t>
            </a:r>
          </a:p>
          <a:p>
            <a:pPr>
              <a:lnSpc>
                <a:spcPct val="170000"/>
              </a:lnSpc>
            </a:pP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prinsip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inheritance </a:t>
            </a:r>
            <a:r>
              <a:rPr lang="en-ID" sz="2800" b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28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OOP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kamu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menghilangkan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berlebihan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memperluas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penggunaan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kelas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D" b="0" i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ID" b="0" i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F8232-0DF3-8908-F910-29A565F48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77595"/>
            <a:ext cx="1324692" cy="50587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1D8489E-B81B-FAD9-5616-99643647A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86" y="77594"/>
            <a:ext cx="936409" cy="5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480480-3243-D6BC-0B56-5B9E4293D765}"/>
              </a:ext>
            </a:extLst>
          </p:cNvPr>
          <p:cNvSpPr/>
          <p:nvPr/>
        </p:nvSpPr>
        <p:spPr>
          <a:xfrm>
            <a:off x="963768" y="1524000"/>
            <a:ext cx="4130746" cy="148047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64B89-4243-D1FC-9BB6-D6879892FBA9}"/>
              </a:ext>
            </a:extLst>
          </p:cNvPr>
          <p:cNvSpPr/>
          <p:nvPr/>
        </p:nvSpPr>
        <p:spPr>
          <a:xfrm>
            <a:off x="174171" y="6444344"/>
            <a:ext cx="365759" cy="336062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0342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FDD8-717B-0518-7D70-359901DA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68" y="346484"/>
            <a:ext cx="10515600" cy="1325563"/>
          </a:xfrm>
        </p:spPr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Kekurangan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OOP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197-561E-D48B-4775-8BEE5EAB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Panjang program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dikembangkan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bahasa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OOP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jauh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besar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daripada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pendekatan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prosedural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Karena program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besar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ukuran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proses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eksekusi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jadi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memakan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waktu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lama.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Kamu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menerapkan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OOP di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semua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bahasa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karena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bukan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bahasa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universal.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Harus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keterampilan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merancang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tinggi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serta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perencanaan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tepat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karena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OOP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sedikit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rumit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Semuanya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diperlakukan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di OOP. Jadi,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sebelum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menerapkannya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kamu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harus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pengetahuan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sangat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hal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ID" b="0" i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88EF8-C689-DC9C-DB7E-B9D97A2A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77595"/>
            <a:ext cx="1324692" cy="50587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82BABDE-541B-32D4-299B-82B558E0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86" y="77594"/>
            <a:ext cx="936409" cy="5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F63362-C263-6515-DDA3-F4FAABF5C729}"/>
              </a:ext>
            </a:extLst>
          </p:cNvPr>
          <p:cNvSpPr/>
          <p:nvPr/>
        </p:nvSpPr>
        <p:spPr>
          <a:xfrm>
            <a:off x="1045028" y="1497874"/>
            <a:ext cx="4537165" cy="174173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5EF3A-8634-ABDE-6F32-ADE1F13B0F3D}"/>
              </a:ext>
            </a:extLst>
          </p:cNvPr>
          <p:cNvSpPr/>
          <p:nvPr/>
        </p:nvSpPr>
        <p:spPr>
          <a:xfrm>
            <a:off x="174171" y="6444344"/>
            <a:ext cx="365759" cy="336062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62872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FDD8-717B-0518-7D70-359901DA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1768"/>
            <a:ext cx="10515600" cy="1325563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Class pada OOP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197-561E-D48B-4775-8BEE5EAB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Class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cetak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biru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sz="20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blueprint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object. 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Class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hanya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kerangka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dasar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Yang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pakai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nantinya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cetakan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class,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yakni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sz="2000" b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object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indent="0" algn="ctr">
              <a:lnSpc>
                <a:spcPct val="170000"/>
              </a:lnSpc>
              <a:buNone/>
            </a:pPr>
            <a:endParaRPr lang="en-ID" b="0" i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ID" b="0" i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3BD97-AE14-A636-BA14-9728C470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00" y="3787725"/>
            <a:ext cx="5026633" cy="19250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A94365-AA57-7A44-DF6A-57A3C874FB3D}"/>
              </a:ext>
            </a:extLst>
          </p:cNvPr>
          <p:cNvSpPr/>
          <p:nvPr/>
        </p:nvSpPr>
        <p:spPr>
          <a:xfrm>
            <a:off x="1323702" y="4206241"/>
            <a:ext cx="4772297" cy="10360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1A6CE-5F43-92C9-2DED-3A08B2691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77595"/>
            <a:ext cx="1324692" cy="50587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193F230-18EA-B0E9-C445-1104D1609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86" y="77594"/>
            <a:ext cx="936409" cy="5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62D5B6-730E-571B-6932-98D9BA1D5398}"/>
              </a:ext>
            </a:extLst>
          </p:cNvPr>
          <p:cNvSpPr/>
          <p:nvPr/>
        </p:nvSpPr>
        <p:spPr>
          <a:xfrm>
            <a:off x="931818" y="1651452"/>
            <a:ext cx="4511040" cy="174173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FAB37-3232-3731-79B5-1B9E93F0D2F1}"/>
              </a:ext>
            </a:extLst>
          </p:cNvPr>
          <p:cNvSpPr/>
          <p:nvPr/>
        </p:nvSpPr>
        <p:spPr>
          <a:xfrm>
            <a:off x="174171" y="6444344"/>
            <a:ext cx="365759" cy="336062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3122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FDD8-717B-0518-7D70-359901DA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768"/>
            <a:ext cx="10515600" cy="1325563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Object pada OOP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197-561E-D48B-4775-8BEE5EAB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Object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cetak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class,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‘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konkrit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’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class. 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Jika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analogi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class laptop,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maka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class laptop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berupa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laptop_andi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laptop_anto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laptop_duniailkom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dan lain-lain. 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class laptop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seluruh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ciri-ciri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laptop, 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yaitu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property dan method-</a:t>
            </a:r>
            <a:r>
              <a:rPr lang="en-ID" sz="1600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ID" sz="1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indent="0" algn="l">
              <a:lnSpc>
                <a:spcPct val="170000"/>
              </a:lnSpc>
              <a:buNone/>
            </a:pPr>
            <a:endParaRPr lang="en-ID" sz="2000" b="0" i="0" dirty="0">
              <a:solidFill>
                <a:srgbClr val="222222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9385E-9930-96A2-4A91-F10C832EF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67" y="4070962"/>
            <a:ext cx="3947395" cy="1946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5DF95-369E-C112-0A4F-287F79BAE062}"/>
              </a:ext>
            </a:extLst>
          </p:cNvPr>
          <p:cNvSpPr/>
          <p:nvPr/>
        </p:nvSpPr>
        <p:spPr>
          <a:xfrm>
            <a:off x="1262743" y="5251269"/>
            <a:ext cx="3344091" cy="557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97E6B-144A-1F0C-D6A1-034CB3B2F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77595"/>
            <a:ext cx="1324692" cy="50587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696D00D-B331-6921-A2B2-A8DC62DB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86" y="77594"/>
            <a:ext cx="936409" cy="5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607377-4C3F-F731-9D96-CFE852391077}"/>
              </a:ext>
            </a:extLst>
          </p:cNvPr>
          <p:cNvSpPr/>
          <p:nvPr/>
        </p:nvSpPr>
        <p:spPr>
          <a:xfrm>
            <a:off x="878943" y="1637212"/>
            <a:ext cx="4903547" cy="126569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CDFD7-7BC3-AD61-D624-8969C6CB2713}"/>
              </a:ext>
            </a:extLst>
          </p:cNvPr>
          <p:cNvSpPr/>
          <p:nvPr/>
        </p:nvSpPr>
        <p:spPr>
          <a:xfrm>
            <a:off x="174171" y="6444344"/>
            <a:ext cx="365759" cy="336062"/>
          </a:xfrm>
          <a:prstGeom prst="rect">
            <a:avLst/>
          </a:prstGeom>
          <a:solidFill>
            <a:srgbClr val="777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8164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814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Poppins</vt:lpstr>
      <vt:lpstr>Office Theme</vt:lpstr>
      <vt:lpstr>Object Oriented Programming (OOP)</vt:lpstr>
      <vt:lpstr>Inilah Kelompok 2 PHP !!!</vt:lpstr>
      <vt:lpstr>Definisi OOP</vt:lpstr>
      <vt:lpstr>Sejarah OOP</vt:lpstr>
      <vt:lpstr>Fungsi OOP</vt:lpstr>
      <vt:lpstr>Kelebihan OOP</vt:lpstr>
      <vt:lpstr>Kekurangan OOP</vt:lpstr>
      <vt:lpstr>Class pada OOP</vt:lpstr>
      <vt:lpstr>Object pada OOP</vt:lpstr>
      <vt:lpstr>Property pada OOP</vt:lpstr>
      <vt:lpstr>Method pada OOP</vt:lpstr>
      <vt:lpstr>Referensi</vt:lpstr>
      <vt:lpstr>“KAMU MAU NANYA?”</vt:lpstr>
      <vt:lpstr>Pas sarapan makan tempe Biar siangnya jadi kuat Sekian bahasan tentang OOP Semoga bisa bermanfaat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Alamanda Ardana</dc:creator>
  <cp:lastModifiedBy>Alamanda Ardana</cp:lastModifiedBy>
  <cp:revision>6</cp:revision>
  <dcterms:created xsi:type="dcterms:W3CDTF">2022-12-05T02:36:51Z</dcterms:created>
  <dcterms:modified xsi:type="dcterms:W3CDTF">2022-12-05T03:47:28Z</dcterms:modified>
</cp:coreProperties>
</file>