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1" r:id="rId2"/>
    <p:sldId id="256" r:id="rId3"/>
    <p:sldId id="258" r:id="rId4"/>
    <p:sldId id="257" r:id="rId5"/>
    <p:sldId id="259" r:id="rId6"/>
    <p:sldId id="260"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34" autoAdjust="0"/>
    <p:restoredTop sz="94660"/>
  </p:normalViewPr>
  <p:slideViewPr>
    <p:cSldViewPr snapToGrid="0">
      <p:cViewPr varScale="1">
        <p:scale>
          <a:sx n="62" d="100"/>
          <a:sy n="62" d="100"/>
        </p:scale>
        <p:origin x="96" y="11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54EE7A3-1C8C-444D-812A-202844D63906}" type="datetimeFigureOut">
              <a:rPr lang="en-ID" smtClean="0"/>
              <a:t>16/08/2022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85820298-72A6-4B3B-AAB6-E35394662129}" type="slidenum">
              <a:rPr lang="en-ID" smtClean="0"/>
              <a:t>‹#›</a:t>
            </a:fld>
            <a:endParaRPr lang="en-ID"/>
          </a:p>
        </p:txBody>
      </p:sp>
    </p:spTree>
    <p:extLst>
      <p:ext uri="{BB962C8B-B14F-4D97-AF65-F5344CB8AC3E}">
        <p14:creationId xmlns:p14="http://schemas.microsoft.com/office/powerpoint/2010/main" val="243439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4EE7A3-1C8C-444D-812A-202844D63906}" type="datetimeFigureOut">
              <a:rPr lang="en-ID" smtClean="0"/>
              <a:t>16/08/2022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85820298-72A6-4B3B-AAB6-E35394662129}" type="slidenum">
              <a:rPr lang="en-ID" smtClean="0"/>
              <a:t>‹#›</a:t>
            </a:fld>
            <a:endParaRPr lang="en-ID"/>
          </a:p>
        </p:txBody>
      </p:sp>
    </p:spTree>
    <p:extLst>
      <p:ext uri="{BB962C8B-B14F-4D97-AF65-F5344CB8AC3E}">
        <p14:creationId xmlns:p14="http://schemas.microsoft.com/office/powerpoint/2010/main" val="3975146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4EE7A3-1C8C-444D-812A-202844D63906}" type="datetimeFigureOut">
              <a:rPr lang="en-ID" smtClean="0"/>
              <a:t>16/08/2022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85820298-72A6-4B3B-AAB6-E35394662129}" type="slidenum">
              <a:rPr lang="en-ID" smtClean="0"/>
              <a:t>‹#›</a:t>
            </a:fld>
            <a:endParaRPr lang="en-ID"/>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411570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4EE7A3-1C8C-444D-812A-202844D63906}" type="datetimeFigureOut">
              <a:rPr lang="en-ID" smtClean="0"/>
              <a:t>16/08/2022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85820298-72A6-4B3B-AAB6-E35394662129}" type="slidenum">
              <a:rPr lang="en-ID" smtClean="0"/>
              <a:t>‹#›</a:t>
            </a:fld>
            <a:endParaRPr lang="en-ID"/>
          </a:p>
        </p:txBody>
      </p:sp>
    </p:spTree>
    <p:extLst>
      <p:ext uri="{BB962C8B-B14F-4D97-AF65-F5344CB8AC3E}">
        <p14:creationId xmlns:p14="http://schemas.microsoft.com/office/powerpoint/2010/main" val="15374577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4EE7A3-1C8C-444D-812A-202844D63906}" type="datetimeFigureOut">
              <a:rPr lang="en-ID" smtClean="0"/>
              <a:t>16/08/2022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85820298-72A6-4B3B-AAB6-E35394662129}" type="slidenum">
              <a:rPr lang="en-ID" smtClean="0"/>
              <a:t>‹#›</a:t>
            </a:fld>
            <a:endParaRPr lang="en-ID"/>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668527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4EE7A3-1C8C-444D-812A-202844D63906}" type="datetimeFigureOut">
              <a:rPr lang="en-ID" smtClean="0"/>
              <a:t>16/08/2022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85820298-72A6-4B3B-AAB6-E35394662129}" type="slidenum">
              <a:rPr lang="en-ID" smtClean="0"/>
              <a:t>‹#›</a:t>
            </a:fld>
            <a:endParaRPr lang="en-ID"/>
          </a:p>
        </p:txBody>
      </p:sp>
    </p:spTree>
    <p:extLst>
      <p:ext uri="{BB962C8B-B14F-4D97-AF65-F5344CB8AC3E}">
        <p14:creationId xmlns:p14="http://schemas.microsoft.com/office/powerpoint/2010/main" val="27359885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4EE7A3-1C8C-444D-812A-202844D63906}" type="datetimeFigureOut">
              <a:rPr lang="en-ID" smtClean="0"/>
              <a:t>16/08/2022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85820298-72A6-4B3B-AAB6-E35394662129}" type="slidenum">
              <a:rPr lang="en-ID" smtClean="0"/>
              <a:t>‹#›</a:t>
            </a:fld>
            <a:endParaRPr lang="en-ID"/>
          </a:p>
        </p:txBody>
      </p:sp>
    </p:spTree>
    <p:extLst>
      <p:ext uri="{BB962C8B-B14F-4D97-AF65-F5344CB8AC3E}">
        <p14:creationId xmlns:p14="http://schemas.microsoft.com/office/powerpoint/2010/main" val="5330438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4EE7A3-1C8C-444D-812A-202844D63906}" type="datetimeFigureOut">
              <a:rPr lang="en-ID" smtClean="0"/>
              <a:t>16/08/2022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85820298-72A6-4B3B-AAB6-E35394662129}" type="slidenum">
              <a:rPr lang="en-ID" smtClean="0"/>
              <a:t>‹#›</a:t>
            </a:fld>
            <a:endParaRPr lang="en-ID"/>
          </a:p>
        </p:txBody>
      </p:sp>
    </p:spTree>
    <p:extLst>
      <p:ext uri="{BB962C8B-B14F-4D97-AF65-F5344CB8AC3E}">
        <p14:creationId xmlns:p14="http://schemas.microsoft.com/office/powerpoint/2010/main" val="1659098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4EE7A3-1C8C-444D-812A-202844D63906}" type="datetimeFigureOut">
              <a:rPr lang="en-ID" smtClean="0"/>
              <a:t>16/08/2022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85820298-72A6-4B3B-AAB6-E35394662129}" type="slidenum">
              <a:rPr lang="en-ID" smtClean="0"/>
              <a:t>‹#›</a:t>
            </a:fld>
            <a:endParaRPr lang="en-ID"/>
          </a:p>
        </p:txBody>
      </p:sp>
    </p:spTree>
    <p:extLst>
      <p:ext uri="{BB962C8B-B14F-4D97-AF65-F5344CB8AC3E}">
        <p14:creationId xmlns:p14="http://schemas.microsoft.com/office/powerpoint/2010/main" val="4058555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4EE7A3-1C8C-444D-812A-202844D63906}" type="datetimeFigureOut">
              <a:rPr lang="en-ID" smtClean="0"/>
              <a:t>16/08/2022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85820298-72A6-4B3B-AAB6-E35394662129}" type="slidenum">
              <a:rPr lang="en-ID" smtClean="0"/>
              <a:t>‹#›</a:t>
            </a:fld>
            <a:endParaRPr lang="en-ID"/>
          </a:p>
        </p:txBody>
      </p:sp>
    </p:spTree>
    <p:extLst>
      <p:ext uri="{BB962C8B-B14F-4D97-AF65-F5344CB8AC3E}">
        <p14:creationId xmlns:p14="http://schemas.microsoft.com/office/powerpoint/2010/main" val="2410466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4EE7A3-1C8C-444D-812A-202844D63906}" type="datetimeFigureOut">
              <a:rPr lang="en-ID" smtClean="0"/>
              <a:t>16/08/2022</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85820298-72A6-4B3B-AAB6-E35394662129}" type="slidenum">
              <a:rPr lang="en-ID" smtClean="0"/>
              <a:t>‹#›</a:t>
            </a:fld>
            <a:endParaRPr lang="en-ID"/>
          </a:p>
        </p:txBody>
      </p:sp>
    </p:spTree>
    <p:extLst>
      <p:ext uri="{BB962C8B-B14F-4D97-AF65-F5344CB8AC3E}">
        <p14:creationId xmlns:p14="http://schemas.microsoft.com/office/powerpoint/2010/main" val="855578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4EE7A3-1C8C-444D-812A-202844D63906}" type="datetimeFigureOut">
              <a:rPr lang="en-ID" smtClean="0"/>
              <a:t>16/08/2022</a:t>
            </a:fld>
            <a:endParaRPr lang="en-ID"/>
          </a:p>
        </p:txBody>
      </p:sp>
      <p:sp>
        <p:nvSpPr>
          <p:cNvPr id="8" name="Footer Placeholder 7"/>
          <p:cNvSpPr>
            <a:spLocks noGrp="1"/>
          </p:cNvSpPr>
          <p:nvPr>
            <p:ph type="ftr" sz="quarter" idx="11"/>
          </p:nvPr>
        </p:nvSpPr>
        <p:spPr/>
        <p:txBody>
          <a:bodyPr/>
          <a:lstStyle/>
          <a:p>
            <a:endParaRPr lang="en-ID"/>
          </a:p>
        </p:txBody>
      </p:sp>
      <p:sp>
        <p:nvSpPr>
          <p:cNvPr id="9" name="Slide Number Placeholder 8"/>
          <p:cNvSpPr>
            <a:spLocks noGrp="1"/>
          </p:cNvSpPr>
          <p:nvPr>
            <p:ph type="sldNum" sz="quarter" idx="12"/>
          </p:nvPr>
        </p:nvSpPr>
        <p:spPr/>
        <p:txBody>
          <a:bodyPr/>
          <a:lstStyle/>
          <a:p>
            <a:fld id="{85820298-72A6-4B3B-AAB6-E35394662129}" type="slidenum">
              <a:rPr lang="en-ID" smtClean="0"/>
              <a:t>‹#›</a:t>
            </a:fld>
            <a:endParaRPr lang="en-ID"/>
          </a:p>
        </p:txBody>
      </p:sp>
    </p:spTree>
    <p:extLst>
      <p:ext uri="{BB962C8B-B14F-4D97-AF65-F5344CB8AC3E}">
        <p14:creationId xmlns:p14="http://schemas.microsoft.com/office/powerpoint/2010/main" val="1387497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4EE7A3-1C8C-444D-812A-202844D63906}" type="datetimeFigureOut">
              <a:rPr lang="en-ID" smtClean="0"/>
              <a:t>16/08/2022</a:t>
            </a:fld>
            <a:endParaRPr lang="en-ID"/>
          </a:p>
        </p:txBody>
      </p:sp>
      <p:sp>
        <p:nvSpPr>
          <p:cNvPr id="4" name="Footer Placeholder 3"/>
          <p:cNvSpPr>
            <a:spLocks noGrp="1"/>
          </p:cNvSpPr>
          <p:nvPr>
            <p:ph type="ftr" sz="quarter" idx="11"/>
          </p:nvPr>
        </p:nvSpPr>
        <p:spPr/>
        <p:txBody>
          <a:bodyPr/>
          <a:lstStyle/>
          <a:p>
            <a:endParaRPr lang="en-ID"/>
          </a:p>
        </p:txBody>
      </p:sp>
      <p:sp>
        <p:nvSpPr>
          <p:cNvPr id="5" name="Slide Number Placeholder 4"/>
          <p:cNvSpPr>
            <a:spLocks noGrp="1"/>
          </p:cNvSpPr>
          <p:nvPr>
            <p:ph type="sldNum" sz="quarter" idx="12"/>
          </p:nvPr>
        </p:nvSpPr>
        <p:spPr/>
        <p:txBody>
          <a:bodyPr/>
          <a:lstStyle/>
          <a:p>
            <a:fld id="{85820298-72A6-4B3B-AAB6-E35394662129}" type="slidenum">
              <a:rPr lang="en-ID" smtClean="0"/>
              <a:t>‹#›</a:t>
            </a:fld>
            <a:endParaRPr lang="en-ID"/>
          </a:p>
        </p:txBody>
      </p:sp>
    </p:spTree>
    <p:extLst>
      <p:ext uri="{BB962C8B-B14F-4D97-AF65-F5344CB8AC3E}">
        <p14:creationId xmlns:p14="http://schemas.microsoft.com/office/powerpoint/2010/main" val="244934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4EE7A3-1C8C-444D-812A-202844D63906}" type="datetimeFigureOut">
              <a:rPr lang="en-ID" smtClean="0"/>
              <a:t>16/08/2022</a:t>
            </a:fld>
            <a:endParaRPr lang="en-ID"/>
          </a:p>
        </p:txBody>
      </p:sp>
      <p:sp>
        <p:nvSpPr>
          <p:cNvPr id="3" name="Footer Placeholder 2"/>
          <p:cNvSpPr>
            <a:spLocks noGrp="1"/>
          </p:cNvSpPr>
          <p:nvPr>
            <p:ph type="ftr" sz="quarter" idx="11"/>
          </p:nvPr>
        </p:nvSpPr>
        <p:spPr/>
        <p:txBody>
          <a:bodyPr/>
          <a:lstStyle/>
          <a:p>
            <a:endParaRPr lang="en-ID"/>
          </a:p>
        </p:txBody>
      </p:sp>
      <p:sp>
        <p:nvSpPr>
          <p:cNvPr id="4" name="Slide Number Placeholder 3"/>
          <p:cNvSpPr>
            <a:spLocks noGrp="1"/>
          </p:cNvSpPr>
          <p:nvPr>
            <p:ph type="sldNum" sz="quarter" idx="12"/>
          </p:nvPr>
        </p:nvSpPr>
        <p:spPr/>
        <p:txBody>
          <a:bodyPr/>
          <a:lstStyle/>
          <a:p>
            <a:fld id="{85820298-72A6-4B3B-AAB6-E35394662129}" type="slidenum">
              <a:rPr lang="en-ID" smtClean="0"/>
              <a:t>‹#›</a:t>
            </a:fld>
            <a:endParaRPr lang="en-ID"/>
          </a:p>
        </p:txBody>
      </p:sp>
    </p:spTree>
    <p:extLst>
      <p:ext uri="{BB962C8B-B14F-4D97-AF65-F5344CB8AC3E}">
        <p14:creationId xmlns:p14="http://schemas.microsoft.com/office/powerpoint/2010/main" val="3122483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4EE7A3-1C8C-444D-812A-202844D63906}" type="datetimeFigureOut">
              <a:rPr lang="en-ID" smtClean="0"/>
              <a:t>16/08/2022</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85820298-72A6-4B3B-AAB6-E35394662129}" type="slidenum">
              <a:rPr lang="en-ID" smtClean="0"/>
              <a:t>‹#›</a:t>
            </a:fld>
            <a:endParaRPr lang="en-ID"/>
          </a:p>
        </p:txBody>
      </p:sp>
    </p:spTree>
    <p:extLst>
      <p:ext uri="{BB962C8B-B14F-4D97-AF65-F5344CB8AC3E}">
        <p14:creationId xmlns:p14="http://schemas.microsoft.com/office/powerpoint/2010/main" val="2863342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4EE7A3-1C8C-444D-812A-202844D63906}" type="datetimeFigureOut">
              <a:rPr lang="en-ID" smtClean="0"/>
              <a:t>16/08/2022</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85820298-72A6-4B3B-AAB6-E35394662129}" type="slidenum">
              <a:rPr lang="en-ID" smtClean="0"/>
              <a:t>‹#›</a:t>
            </a:fld>
            <a:endParaRPr lang="en-ID"/>
          </a:p>
        </p:txBody>
      </p:sp>
    </p:spTree>
    <p:extLst>
      <p:ext uri="{BB962C8B-B14F-4D97-AF65-F5344CB8AC3E}">
        <p14:creationId xmlns:p14="http://schemas.microsoft.com/office/powerpoint/2010/main" val="1098468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54EE7A3-1C8C-444D-812A-202844D63906}" type="datetimeFigureOut">
              <a:rPr lang="en-ID" smtClean="0"/>
              <a:t>16/08/2022</a:t>
            </a:fld>
            <a:endParaRPr lang="en-ID"/>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D"/>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5820298-72A6-4B3B-AAB6-E35394662129}" type="slidenum">
              <a:rPr lang="en-ID" smtClean="0"/>
              <a:t>‹#›</a:t>
            </a:fld>
            <a:endParaRPr lang="en-ID"/>
          </a:p>
        </p:txBody>
      </p:sp>
    </p:spTree>
    <p:extLst>
      <p:ext uri="{BB962C8B-B14F-4D97-AF65-F5344CB8AC3E}">
        <p14:creationId xmlns:p14="http://schemas.microsoft.com/office/powerpoint/2010/main" val="15047098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blog.unnes.ac.id/ayukwitantri/2016/02/12/pengertian-sejarah-dan-fungsi-microsoft-powerpoint-beserta-kelebihannya/"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23F6BD3-6C51-A842-719B-B86A01A44895}"/>
              </a:ext>
            </a:extLst>
          </p:cNvPr>
          <p:cNvSpPr txBox="1"/>
          <p:nvPr/>
        </p:nvSpPr>
        <p:spPr>
          <a:xfrm>
            <a:off x="2050942" y="2367171"/>
            <a:ext cx="8090116" cy="2123658"/>
          </a:xfrm>
          <a:prstGeom prst="rect">
            <a:avLst/>
          </a:prstGeom>
          <a:noFill/>
        </p:spPr>
        <p:txBody>
          <a:bodyPr wrap="square">
            <a:spAutoFit/>
          </a:bodyPr>
          <a:lstStyle/>
          <a:p>
            <a:pPr algn="ctr" fontAlgn="base"/>
            <a:r>
              <a:rPr lang="en-ID" sz="4400" b="1" dirty="0" err="1">
                <a:effectLst/>
                <a:latin typeface="inherit"/>
              </a:rPr>
              <a:t>Pengertian</a:t>
            </a:r>
            <a:r>
              <a:rPr lang="en-ID" sz="4400" b="1" dirty="0">
                <a:effectLst/>
                <a:latin typeface="inherit"/>
              </a:rPr>
              <a:t>, Sejarah dan </a:t>
            </a:r>
            <a:r>
              <a:rPr lang="en-ID" sz="4400" b="1" dirty="0" err="1">
                <a:effectLst/>
                <a:latin typeface="inherit"/>
              </a:rPr>
              <a:t>Fungsi</a:t>
            </a:r>
            <a:r>
              <a:rPr lang="en-ID" sz="4400" b="1" dirty="0">
                <a:effectLst/>
                <a:latin typeface="inherit"/>
              </a:rPr>
              <a:t> Microsoft </a:t>
            </a:r>
            <a:r>
              <a:rPr lang="en-ID" sz="4400" b="1" dirty="0" err="1">
                <a:effectLst/>
                <a:latin typeface="inherit"/>
              </a:rPr>
              <a:t>Powerpoint</a:t>
            </a:r>
            <a:r>
              <a:rPr lang="en-ID" sz="4400" b="1" dirty="0">
                <a:effectLst/>
                <a:latin typeface="inherit"/>
              </a:rPr>
              <a:t> </a:t>
            </a:r>
            <a:r>
              <a:rPr lang="en-ID" sz="4400" b="1" dirty="0" err="1">
                <a:effectLst/>
                <a:latin typeface="inherit"/>
              </a:rPr>
              <a:t>beserta</a:t>
            </a:r>
            <a:r>
              <a:rPr lang="en-ID" sz="4400" b="1" dirty="0">
                <a:effectLst/>
                <a:latin typeface="inherit"/>
              </a:rPr>
              <a:t> </a:t>
            </a:r>
            <a:r>
              <a:rPr lang="en-ID" sz="4400" b="1" dirty="0" err="1">
                <a:effectLst/>
                <a:latin typeface="inherit"/>
              </a:rPr>
              <a:t>Kelebihannya</a:t>
            </a:r>
            <a:endParaRPr lang="en-ID" sz="4400" b="1" dirty="0">
              <a:effectLst/>
              <a:latin typeface="inherit"/>
            </a:endParaRPr>
          </a:p>
        </p:txBody>
      </p:sp>
      <p:pic>
        <p:nvPicPr>
          <p:cNvPr id="6" name="Picture 5">
            <a:extLst>
              <a:ext uri="{FF2B5EF4-FFF2-40B4-BE49-F238E27FC236}">
                <a16:creationId xmlns:a16="http://schemas.microsoft.com/office/drawing/2014/main" id="{792B5B81-4057-A014-74E0-D7562469F145}"/>
              </a:ext>
            </a:extLst>
          </p:cNvPr>
          <p:cNvPicPr>
            <a:picLocks noChangeAspect="1"/>
          </p:cNvPicPr>
          <p:nvPr/>
        </p:nvPicPr>
        <p:blipFill>
          <a:blip r:embed="rId2"/>
          <a:stretch>
            <a:fillRect/>
          </a:stretch>
        </p:blipFill>
        <p:spPr>
          <a:xfrm>
            <a:off x="247975" y="184688"/>
            <a:ext cx="2309246" cy="2309246"/>
          </a:xfrm>
          <a:prstGeom prst="rect">
            <a:avLst/>
          </a:prstGeom>
        </p:spPr>
      </p:pic>
    </p:spTree>
    <p:extLst>
      <p:ext uri="{BB962C8B-B14F-4D97-AF65-F5344CB8AC3E}">
        <p14:creationId xmlns:p14="http://schemas.microsoft.com/office/powerpoint/2010/main" val="3682636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DA308B4-BBA6-302B-8FF5-B52F9AFCE6D1}"/>
              </a:ext>
            </a:extLst>
          </p:cNvPr>
          <p:cNvSpPr txBox="1"/>
          <p:nvPr/>
        </p:nvSpPr>
        <p:spPr>
          <a:xfrm>
            <a:off x="660400" y="1507867"/>
            <a:ext cx="8483600" cy="2246769"/>
          </a:xfrm>
          <a:prstGeom prst="rect">
            <a:avLst/>
          </a:prstGeom>
          <a:noFill/>
        </p:spPr>
        <p:txBody>
          <a:bodyPr wrap="square">
            <a:spAutoFit/>
          </a:bodyPr>
          <a:lstStyle/>
          <a:p>
            <a:r>
              <a:rPr lang="en-ID" sz="2000" noProof="1">
                <a:latin typeface="Times New Roman" panose="02020603050405020304" pitchFamily="18" charset="0"/>
                <a:cs typeface="Times New Roman" panose="02020603050405020304" pitchFamily="18" charset="0"/>
              </a:rPr>
              <a:t>Microsoft Powerpoint adalah sebuah program aplikasi microsoft office yang berguna sebagai media presentasi dengan menggunakan beberapa slide.</a:t>
            </a:r>
          </a:p>
          <a:p>
            <a:r>
              <a:rPr lang="en-ID" sz="2000" noProof="1">
                <a:latin typeface="Times New Roman" panose="02020603050405020304" pitchFamily="18" charset="0"/>
                <a:cs typeface="Times New Roman" panose="02020603050405020304" pitchFamily="18" charset="0"/>
              </a:rPr>
              <a:t>Aplikasi ini sangat digemari dan banyak digunakan dari berbagai kalangan, baik itu pelajar, perkantoran dan bisnis, pendidik, dan trainer.</a:t>
            </a:r>
          </a:p>
          <a:p>
            <a:r>
              <a:rPr lang="en-ID" sz="2000" noProof="1">
                <a:latin typeface="Times New Roman" panose="02020603050405020304" pitchFamily="18" charset="0"/>
                <a:cs typeface="Times New Roman" panose="02020603050405020304" pitchFamily="18" charset="0"/>
              </a:rPr>
              <a:t>Kehadiran powerpoint membuat sebuah presentasi berjalan lebih mudah dengan dukungan fitur yang sangat menarik dan canggih. Fitur template/desain juga akan mempecantik sebuah presentasi powerpoint.</a:t>
            </a:r>
          </a:p>
        </p:txBody>
      </p:sp>
      <p:sp>
        <p:nvSpPr>
          <p:cNvPr id="9" name="TextBox 8">
            <a:extLst>
              <a:ext uri="{FF2B5EF4-FFF2-40B4-BE49-F238E27FC236}">
                <a16:creationId xmlns:a16="http://schemas.microsoft.com/office/drawing/2014/main" id="{BFEA6E54-DFE9-C338-A537-7B1B7E245806}"/>
              </a:ext>
            </a:extLst>
          </p:cNvPr>
          <p:cNvSpPr txBox="1"/>
          <p:nvPr/>
        </p:nvSpPr>
        <p:spPr>
          <a:xfrm>
            <a:off x="1557866" y="918402"/>
            <a:ext cx="6096000" cy="369332"/>
          </a:xfrm>
          <a:prstGeom prst="rect">
            <a:avLst/>
          </a:prstGeom>
          <a:noFill/>
        </p:spPr>
        <p:txBody>
          <a:bodyPr wrap="square">
            <a:spAutoFit/>
          </a:bodyPr>
          <a:lstStyle/>
          <a:p>
            <a:pPr algn="l" fontAlgn="base"/>
            <a:r>
              <a:rPr lang="en-ID" b="1" i="0" dirty="0" err="1">
                <a:solidFill>
                  <a:srgbClr val="333333"/>
                </a:solidFill>
                <a:effectLst/>
                <a:latin typeface="noto serif" panose="02020600060500020200" pitchFamily="18" charset="0"/>
              </a:rPr>
              <a:t>Pengertian</a:t>
            </a:r>
            <a:r>
              <a:rPr lang="en-ID" b="1" i="0" dirty="0">
                <a:solidFill>
                  <a:srgbClr val="333333"/>
                </a:solidFill>
                <a:effectLst/>
                <a:latin typeface="noto serif" panose="02020600060500020200" pitchFamily="18" charset="0"/>
              </a:rPr>
              <a:t> Microsoft </a:t>
            </a:r>
            <a:r>
              <a:rPr lang="en-ID" b="1" i="0" dirty="0" err="1">
                <a:solidFill>
                  <a:srgbClr val="333333"/>
                </a:solidFill>
                <a:effectLst/>
                <a:latin typeface="noto serif" panose="02020600060500020200" pitchFamily="18" charset="0"/>
              </a:rPr>
              <a:t>Powerpoint</a:t>
            </a:r>
            <a:endParaRPr lang="en-ID" b="1" i="0" dirty="0">
              <a:solidFill>
                <a:srgbClr val="333333"/>
              </a:solidFill>
              <a:effectLst/>
              <a:latin typeface="noto serif" panose="02020600060500020200" pitchFamily="18" charset="0"/>
            </a:endParaRPr>
          </a:p>
        </p:txBody>
      </p:sp>
      <p:pic>
        <p:nvPicPr>
          <p:cNvPr id="10" name="Picture 9">
            <a:extLst>
              <a:ext uri="{FF2B5EF4-FFF2-40B4-BE49-F238E27FC236}">
                <a16:creationId xmlns:a16="http://schemas.microsoft.com/office/drawing/2014/main" id="{0585B6D3-053E-8929-0A91-D5E0A7F5A2F6}"/>
              </a:ext>
            </a:extLst>
          </p:cNvPr>
          <p:cNvPicPr>
            <a:picLocks noChangeAspect="1"/>
          </p:cNvPicPr>
          <p:nvPr/>
        </p:nvPicPr>
        <p:blipFill>
          <a:blip r:embed="rId2"/>
          <a:stretch>
            <a:fillRect/>
          </a:stretch>
        </p:blipFill>
        <p:spPr>
          <a:xfrm>
            <a:off x="1292980" y="4665248"/>
            <a:ext cx="2054655" cy="1369770"/>
          </a:xfrm>
          <a:prstGeom prst="rect">
            <a:avLst/>
          </a:prstGeom>
        </p:spPr>
      </p:pic>
    </p:spTree>
    <p:extLst>
      <p:ext uri="{BB962C8B-B14F-4D97-AF65-F5344CB8AC3E}">
        <p14:creationId xmlns:p14="http://schemas.microsoft.com/office/powerpoint/2010/main" val="1857151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DD918E-3C2A-2B5A-5C64-DCB9DD2DA6DE}"/>
              </a:ext>
            </a:extLst>
          </p:cNvPr>
          <p:cNvSpPr txBox="1"/>
          <p:nvPr/>
        </p:nvSpPr>
        <p:spPr>
          <a:xfrm>
            <a:off x="474133" y="289679"/>
            <a:ext cx="6096000" cy="369332"/>
          </a:xfrm>
          <a:prstGeom prst="rect">
            <a:avLst/>
          </a:prstGeom>
          <a:noFill/>
        </p:spPr>
        <p:txBody>
          <a:bodyPr wrap="square">
            <a:spAutoFit/>
          </a:bodyPr>
          <a:lstStyle/>
          <a:p>
            <a:pPr algn="l" fontAlgn="base"/>
            <a:r>
              <a:rPr lang="en-ID" b="1" i="0" noProof="1">
                <a:solidFill>
                  <a:srgbClr val="333333"/>
                </a:solidFill>
                <a:effectLst/>
                <a:latin typeface="noto serif" panose="02020600060500020200" pitchFamily="18" charset="0"/>
              </a:rPr>
              <a:t>Sejarah Microsoft Powerpoint</a:t>
            </a:r>
          </a:p>
        </p:txBody>
      </p:sp>
      <p:sp>
        <p:nvSpPr>
          <p:cNvPr id="9" name="TextBox 8">
            <a:extLst>
              <a:ext uri="{FF2B5EF4-FFF2-40B4-BE49-F238E27FC236}">
                <a16:creationId xmlns:a16="http://schemas.microsoft.com/office/drawing/2014/main" id="{E6693F5D-F344-283D-90CB-1015F0E1F61E}"/>
              </a:ext>
            </a:extLst>
          </p:cNvPr>
          <p:cNvSpPr txBox="1"/>
          <p:nvPr/>
        </p:nvSpPr>
        <p:spPr>
          <a:xfrm>
            <a:off x="177800" y="751344"/>
            <a:ext cx="11836400" cy="5078313"/>
          </a:xfrm>
          <a:prstGeom prst="rect">
            <a:avLst/>
          </a:prstGeom>
          <a:noFill/>
        </p:spPr>
        <p:txBody>
          <a:bodyPr wrap="square">
            <a:spAutoFit/>
          </a:bodyPr>
          <a:lstStyle/>
          <a:p>
            <a:r>
              <a:rPr lang="en-ID" noProof="1"/>
              <a:t>Microsoft Powerpoint dikembangkan pertama kali oleh Bob Gaskins dan Dennis Austin. Waktu itu, microsoft powerpoint digunakan sebagai presenter untuk perusahaan Forethought.Inc yang kemudian namanya diubah menjadi Powerpoint.</a:t>
            </a:r>
          </a:p>
          <a:p>
            <a:endParaRPr lang="en-ID" noProof="1"/>
          </a:p>
          <a:p>
            <a:r>
              <a:rPr lang="en-ID" noProof="1"/>
              <a:t>Powerpoint versi 1 dirilis pada tahun 1987 dan komputer yang didukungnya adalah Macintosh. Kala itu powerpoint masih menggunakan warna hitam putih saja dan mampu membuat halaman teks dan grafik untuk transparasi OHP (OverHead Projector).</a:t>
            </a:r>
          </a:p>
          <a:p>
            <a:endParaRPr lang="en-ID" noProof="1"/>
          </a:p>
          <a:p>
            <a:r>
              <a:rPr lang="en-ID" noProof="1"/>
              <a:t>Di tahun berikutnya, microsoft powerpoint muncul dengan dukungan warna setelah macintosh  berwarna muncul dipasaran.</a:t>
            </a:r>
          </a:p>
          <a:p>
            <a:r>
              <a:rPr lang="en-ID" noProof="1"/>
              <a:t>Pada tanggal 31 Juli 1987, Microsoft mengakuisisi Forethought.Inc dengan powerpoint seharga 14 juta dollar.</a:t>
            </a:r>
          </a:p>
          <a:p>
            <a:r>
              <a:rPr lang="en-ID" noProof="1"/>
              <a:t>Mengikuti Microsoft Windows 3.0, versi Ms. Windows dari PowerPoint (versi 2.0) muncul di pasaran tepatnya pada tahun 1990. Semenjak tahun 1990 inilah Microsoft Powerpoint tidak terpisahkan dalam paket aplikasi kantoran Microsoft Office terkecuali Basic Edition.</a:t>
            </a:r>
          </a:p>
          <a:p>
            <a:endParaRPr lang="en-ID" noProof="1"/>
          </a:p>
          <a:p>
            <a:r>
              <a:rPr lang="en-ID" noProof="1"/>
              <a:t>Sampai saat ini Microsoft PowerPoint terus berkembang dan mengalami penambahan fitur dari tahun ke tahunnya. Versi terbaru dari Ms. Powerpoint adalah Microsoft Office PowerPoint 2013 (versi 15) yang dirilis bulan Januari 2015.</a:t>
            </a:r>
          </a:p>
          <a:p>
            <a:r>
              <a:rPr lang="en-ID" noProof="1"/>
              <a:t>Dalam Microsoft PowerPoint 2013 ini, antarmuka dengan pengguna dan grafik sangat ditingkatkan sehingga Microsoft PowerPoint lebih menarik dan userfriendly. Versi ini juga menawarkan format data  XML dengan ekstensi .pptx yang sebelumnya merupakan data biner dengan ekstensi .ppt</a:t>
            </a:r>
          </a:p>
        </p:txBody>
      </p:sp>
    </p:spTree>
    <p:extLst>
      <p:ext uri="{BB962C8B-B14F-4D97-AF65-F5344CB8AC3E}">
        <p14:creationId xmlns:p14="http://schemas.microsoft.com/office/powerpoint/2010/main" val="615915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8208DF6-19E6-54D6-ED1D-9517F00FEB42}"/>
              </a:ext>
            </a:extLst>
          </p:cNvPr>
          <p:cNvSpPr txBox="1"/>
          <p:nvPr/>
        </p:nvSpPr>
        <p:spPr>
          <a:xfrm>
            <a:off x="795867" y="467267"/>
            <a:ext cx="6096000" cy="369332"/>
          </a:xfrm>
          <a:prstGeom prst="rect">
            <a:avLst/>
          </a:prstGeom>
          <a:noFill/>
        </p:spPr>
        <p:txBody>
          <a:bodyPr wrap="square">
            <a:spAutoFit/>
          </a:bodyPr>
          <a:lstStyle/>
          <a:p>
            <a:pPr algn="l" fontAlgn="base"/>
            <a:r>
              <a:rPr lang="en-ID" b="1" i="0">
                <a:solidFill>
                  <a:srgbClr val="333333"/>
                </a:solidFill>
                <a:effectLst/>
                <a:latin typeface="noto serif" panose="02020600060500020200" pitchFamily="18" charset="0"/>
              </a:rPr>
              <a:t>Fungsi dan Kegunaan Microsoft Powerpoint</a:t>
            </a:r>
          </a:p>
        </p:txBody>
      </p:sp>
      <p:sp>
        <p:nvSpPr>
          <p:cNvPr id="9" name="TextBox 8">
            <a:extLst>
              <a:ext uri="{FF2B5EF4-FFF2-40B4-BE49-F238E27FC236}">
                <a16:creationId xmlns:a16="http://schemas.microsoft.com/office/drawing/2014/main" id="{DE79DCC5-CF8D-225C-0D41-C23CF17985CE}"/>
              </a:ext>
            </a:extLst>
          </p:cNvPr>
          <p:cNvSpPr txBox="1"/>
          <p:nvPr/>
        </p:nvSpPr>
        <p:spPr>
          <a:xfrm>
            <a:off x="795867" y="1388533"/>
            <a:ext cx="7806266" cy="2862322"/>
          </a:xfrm>
          <a:prstGeom prst="rect">
            <a:avLst/>
          </a:prstGeom>
          <a:noFill/>
        </p:spPr>
        <p:txBody>
          <a:bodyPr wrap="square">
            <a:spAutoFit/>
          </a:bodyPr>
          <a:lstStyle/>
          <a:p>
            <a:pPr algn="l" fontAlgn="base"/>
            <a:r>
              <a:rPr lang="en-ID" sz="2000" b="0" i="0" noProof="1">
                <a:solidFill>
                  <a:srgbClr val="333333"/>
                </a:solidFill>
                <a:effectLst/>
                <a:latin typeface="Times New Roman" panose="02020603050405020304" pitchFamily="18" charset="0"/>
                <a:cs typeface="Times New Roman" panose="02020603050405020304" pitchFamily="18" charset="0"/>
              </a:rPr>
              <a:t>Kegunaan atau fungsi dari ms powerpoint adalah sebagai berikut :</a:t>
            </a:r>
          </a:p>
          <a:p>
            <a:pPr marL="457200" indent="-457200" algn="l" fontAlgn="base">
              <a:buAutoNum type="arabicPeriod"/>
            </a:pPr>
            <a:r>
              <a:rPr lang="en-ID" sz="2000" b="0" i="0" noProof="1">
                <a:solidFill>
                  <a:srgbClr val="333333"/>
                </a:solidFill>
                <a:effectLst/>
                <a:latin typeface="Times New Roman" panose="02020603050405020304" pitchFamily="18" charset="0"/>
                <a:cs typeface="Times New Roman" panose="02020603050405020304" pitchFamily="18" charset="0"/>
              </a:rPr>
              <a:t>Sarana untuk mempermudah sebuah presentasi. </a:t>
            </a:r>
          </a:p>
          <a:p>
            <a:pPr marL="457200" indent="-457200" algn="l" fontAlgn="base">
              <a:buAutoNum type="arabicPeriod"/>
            </a:pPr>
            <a:r>
              <a:rPr lang="en-ID" sz="2000" b="0" i="0" noProof="1">
                <a:solidFill>
                  <a:srgbClr val="333333"/>
                </a:solidFill>
                <a:effectLst/>
                <a:latin typeface="Times New Roman" panose="02020603050405020304" pitchFamily="18" charset="0"/>
                <a:cs typeface="Times New Roman" panose="02020603050405020304" pitchFamily="18" charset="0"/>
              </a:rPr>
              <a:t>Membuat sebuah presentasi berbentuk softcopy sehingga dapat diakses oleh berbagai perangkat komputer. </a:t>
            </a:r>
          </a:p>
          <a:p>
            <a:pPr marL="457200" indent="-457200" algn="l" fontAlgn="base">
              <a:buAutoNum type="arabicPeriod"/>
            </a:pPr>
            <a:r>
              <a:rPr lang="en-ID" sz="2000" b="0" i="0" noProof="1">
                <a:solidFill>
                  <a:srgbClr val="333333"/>
                </a:solidFill>
                <a:effectLst/>
                <a:latin typeface="Times New Roman" panose="02020603050405020304" pitchFamily="18" charset="0"/>
                <a:cs typeface="Times New Roman" panose="02020603050405020304" pitchFamily="18" charset="0"/>
              </a:rPr>
              <a:t>Membuat presentasi dalam bentuk slide yang menarik dan cantik dengan dukungan fitur audio, video, gambar dan animasi serta template/desain yang akan dipergunakan. </a:t>
            </a:r>
          </a:p>
          <a:p>
            <a:pPr marL="457200" indent="-457200" algn="l" fontAlgn="base">
              <a:buAutoNum type="arabicPeriod"/>
            </a:pPr>
            <a:r>
              <a:rPr lang="en-ID" sz="2000" b="0" i="0" noProof="1">
                <a:solidFill>
                  <a:srgbClr val="333333"/>
                </a:solidFill>
                <a:effectLst/>
                <a:latin typeface="Times New Roman" panose="02020603050405020304" pitchFamily="18" charset="0"/>
                <a:cs typeface="Times New Roman" panose="02020603050405020304" pitchFamily="18" charset="0"/>
              </a:rPr>
              <a:t>Mempermudah dalam membuat, mengatur dan mencetak berbagai slide.</a:t>
            </a:r>
          </a:p>
        </p:txBody>
      </p:sp>
    </p:spTree>
    <p:extLst>
      <p:ext uri="{BB962C8B-B14F-4D97-AF65-F5344CB8AC3E}">
        <p14:creationId xmlns:p14="http://schemas.microsoft.com/office/powerpoint/2010/main" val="650312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F074841-BDF4-65D2-1273-E5E5AD02D27F}"/>
              </a:ext>
            </a:extLst>
          </p:cNvPr>
          <p:cNvSpPr txBox="1"/>
          <p:nvPr/>
        </p:nvSpPr>
        <p:spPr>
          <a:xfrm>
            <a:off x="541867" y="348734"/>
            <a:ext cx="6096000" cy="369332"/>
          </a:xfrm>
          <a:prstGeom prst="rect">
            <a:avLst/>
          </a:prstGeom>
          <a:noFill/>
        </p:spPr>
        <p:txBody>
          <a:bodyPr wrap="square">
            <a:spAutoFit/>
          </a:bodyPr>
          <a:lstStyle/>
          <a:p>
            <a:pPr algn="l" fontAlgn="base"/>
            <a:r>
              <a:rPr lang="en-ID" b="1" i="0" dirty="0">
                <a:solidFill>
                  <a:srgbClr val="333333"/>
                </a:solidFill>
                <a:effectLst/>
                <a:latin typeface="noto serif" panose="02020600060500020200" pitchFamily="18" charset="0"/>
              </a:rPr>
              <a:t>Format data Microsoft PowerPoint</a:t>
            </a:r>
          </a:p>
        </p:txBody>
      </p:sp>
      <p:sp>
        <p:nvSpPr>
          <p:cNvPr id="7" name="TextBox 6">
            <a:extLst>
              <a:ext uri="{FF2B5EF4-FFF2-40B4-BE49-F238E27FC236}">
                <a16:creationId xmlns:a16="http://schemas.microsoft.com/office/drawing/2014/main" id="{A5EDC718-F1A4-5CFE-E24C-FE363AD9E8F5}"/>
              </a:ext>
            </a:extLst>
          </p:cNvPr>
          <p:cNvSpPr txBox="1"/>
          <p:nvPr/>
        </p:nvSpPr>
        <p:spPr>
          <a:xfrm>
            <a:off x="541867" y="1016000"/>
            <a:ext cx="10498666" cy="3416320"/>
          </a:xfrm>
          <a:prstGeom prst="rect">
            <a:avLst/>
          </a:prstGeom>
          <a:noFill/>
        </p:spPr>
        <p:txBody>
          <a:bodyPr wrap="square">
            <a:spAutoFit/>
          </a:bodyPr>
          <a:lstStyle/>
          <a:p>
            <a:r>
              <a:rPr lang="en-ID" dirty="0" err="1"/>
              <a:t>Untuk</a:t>
            </a:r>
            <a:r>
              <a:rPr lang="en-ID" dirty="0"/>
              <a:t> </a:t>
            </a:r>
            <a:r>
              <a:rPr lang="en-ID" dirty="0" err="1"/>
              <a:t>menyimpan</a:t>
            </a:r>
            <a:r>
              <a:rPr lang="en-ID" dirty="0"/>
              <a:t> </a:t>
            </a:r>
            <a:r>
              <a:rPr lang="en-ID" dirty="0" err="1"/>
              <a:t>sebuah</a:t>
            </a:r>
            <a:r>
              <a:rPr lang="en-ID" dirty="0"/>
              <a:t> data PowerPoint, </a:t>
            </a:r>
            <a:r>
              <a:rPr lang="en-ID" dirty="0" err="1"/>
              <a:t>powerpoint</a:t>
            </a:r>
            <a:r>
              <a:rPr lang="en-ID" dirty="0"/>
              <a:t> </a:t>
            </a:r>
            <a:r>
              <a:rPr lang="en-ID" dirty="0" err="1"/>
              <a:t>menyediakan</a:t>
            </a:r>
            <a:r>
              <a:rPr lang="en-ID" dirty="0"/>
              <a:t> </a:t>
            </a:r>
            <a:r>
              <a:rPr lang="en-ID" dirty="0" err="1"/>
              <a:t>beragam</a:t>
            </a:r>
            <a:r>
              <a:rPr lang="en-ID" dirty="0"/>
              <a:t> format data </a:t>
            </a:r>
            <a:r>
              <a:rPr lang="en-ID" dirty="0" err="1"/>
              <a:t>diantaranya</a:t>
            </a:r>
            <a:r>
              <a:rPr lang="en-ID" dirty="0"/>
              <a:t> </a:t>
            </a:r>
            <a:r>
              <a:rPr lang="en-ID" dirty="0" err="1"/>
              <a:t>yaitu</a:t>
            </a:r>
            <a:r>
              <a:rPr lang="en-ID" dirty="0"/>
              <a:t> :</a:t>
            </a:r>
          </a:p>
          <a:p>
            <a:r>
              <a:rPr lang="en-ID" dirty="0"/>
              <a:t>*.PPT (PowerPoint </a:t>
            </a:r>
            <a:r>
              <a:rPr lang="en-ID" dirty="0" err="1"/>
              <a:t>Presentaion</a:t>
            </a:r>
            <a:r>
              <a:rPr lang="en-ID" dirty="0"/>
              <a:t>)</a:t>
            </a:r>
          </a:p>
          <a:p>
            <a:r>
              <a:rPr lang="en-ID" dirty="0" err="1"/>
              <a:t>Merupakan</a:t>
            </a:r>
            <a:r>
              <a:rPr lang="en-ID" dirty="0"/>
              <a:t> </a:t>
            </a:r>
            <a:r>
              <a:rPr lang="en-ID" dirty="0" err="1"/>
              <a:t>ekstensi</a:t>
            </a:r>
            <a:r>
              <a:rPr lang="en-ID" dirty="0"/>
              <a:t> </a:t>
            </a:r>
            <a:r>
              <a:rPr lang="en-ID" dirty="0" err="1"/>
              <a:t>untuk</a:t>
            </a:r>
            <a:r>
              <a:rPr lang="en-ID" dirty="0"/>
              <a:t> data biner dan </a:t>
            </a:r>
            <a:r>
              <a:rPr lang="en-ID" dirty="0" err="1"/>
              <a:t>tersedia</a:t>
            </a:r>
            <a:r>
              <a:rPr lang="en-ID" dirty="0"/>
              <a:t> </a:t>
            </a:r>
            <a:r>
              <a:rPr lang="en-ID" dirty="0" err="1"/>
              <a:t>dalam</a:t>
            </a:r>
            <a:r>
              <a:rPr lang="en-ID" dirty="0"/>
              <a:t> </a:t>
            </a:r>
            <a:r>
              <a:rPr lang="en-ID" dirty="0" err="1"/>
              <a:t>segala</a:t>
            </a:r>
            <a:r>
              <a:rPr lang="en-ID" dirty="0"/>
              <a:t> </a:t>
            </a:r>
            <a:r>
              <a:rPr lang="en-ID" dirty="0" err="1"/>
              <a:t>versi</a:t>
            </a:r>
            <a:r>
              <a:rPr lang="en-ID" dirty="0"/>
              <a:t> PowerPoint (</a:t>
            </a:r>
            <a:r>
              <a:rPr lang="en-ID" dirty="0" err="1"/>
              <a:t>termasuk</a:t>
            </a:r>
            <a:r>
              <a:rPr lang="en-ID" dirty="0"/>
              <a:t> PowerPoint 12).</a:t>
            </a:r>
          </a:p>
          <a:p>
            <a:endParaRPr lang="en-ID" dirty="0"/>
          </a:p>
          <a:p>
            <a:r>
              <a:rPr lang="en-ID" dirty="0"/>
              <a:t>*.PPS (PowerPoint Show)</a:t>
            </a:r>
          </a:p>
          <a:p>
            <a:r>
              <a:rPr lang="en-ID" dirty="0" err="1"/>
              <a:t>Merupakan</a:t>
            </a:r>
            <a:r>
              <a:rPr lang="en-ID" dirty="0"/>
              <a:t> </a:t>
            </a:r>
            <a:r>
              <a:rPr lang="en-ID" dirty="0" err="1"/>
              <a:t>ekstensi</a:t>
            </a:r>
            <a:r>
              <a:rPr lang="en-ID" dirty="0"/>
              <a:t> </a:t>
            </a:r>
            <a:r>
              <a:rPr lang="en-ID" dirty="0" err="1"/>
              <a:t>untuk</a:t>
            </a:r>
            <a:r>
              <a:rPr lang="en-ID" dirty="0"/>
              <a:t> data biner dan </a:t>
            </a:r>
            <a:r>
              <a:rPr lang="en-ID" dirty="0" err="1"/>
              <a:t>tersedia</a:t>
            </a:r>
            <a:r>
              <a:rPr lang="en-ID" dirty="0"/>
              <a:t> </a:t>
            </a:r>
            <a:r>
              <a:rPr lang="en-ID" dirty="0" err="1"/>
              <a:t>dalam</a:t>
            </a:r>
            <a:r>
              <a:rPr lang="en-ID" dirty="0"/>
              <a:t> </a:t>
            </a:r>
            <a:r>
              <a:rPr lang="en-ID" dirty="0" err="1"/>
              <a:t>segala</a:t>
            </a:r>
            <a:r>
              <a:rPr lang="en-ID" dirty="0"/>
              <a:t> </a:t>
            </a:r>
            <a:r>
              <a:rPr lang="en-ID" dirty="0" err="1"/>
              <a:t>versi</a:t>
            </a:r>
            <a:r>
              <a:rPr lang="en-ID" dirty="0"/>
              <a:t> PowerPoint (</a:t>
            </a:r>
            <a:r>
              <a:rPr lang="en-ID" dirty="0" err="1"/>
              <a:t>termasuk</a:t>
            </a:r>
            <a:r>
              <a:rPr lang="en-ID" dirty="0"/>
              <a:t> PowerPoint 12).</a:t>
            </a:r>
          </a:p>
          <a:p>
            <a:endParaRPr lang="en-ID" dirty="0"/>
          </a:p>
          <a:p>
            <a:r>
              <a:rPr lang="en-ID" dirty="0"/>
              <a:t>*.POT (PowerPoint Template)</a:t>
            </a:r>
          </a:p>
          <a:p>
            <a:r>
              <a:rPr lang="en-ID" dirty="0" err="1"/>
              <a:t>Merupakan</a:t>
            </a:r>
            <a:r>
              <a:rPr lang="en-ID" dirty="0"/>
              <a:t> </a:t>
            </a:r>
            <a:r>
              <a:rPr lang="en-ID" dirty="0" err="1"/>
              <a:t>ekstensi</a:t>
            </a:r>
            <a:r>
              <a:rPr lang="en-ID" dirty="0"/>
              <a:t> </a:t>
            </a:r>
            <a:r>
              <a:rPr lang="en-ID" dirty="0" err="1"/>
              <a:t>untuk</a:t>
            </a:r>
            <a:r>
              <a:rPr lang="en-ID" dirty="0"/>
              <a:t> data biner dan </a:t>
            </a:r>
            <a:r>
              <a:rPr lang="en-ID" dirty="0" err="1"/>
              <a:t>tersedia</a:t>
            </a:r>
            <a:r>
              <a:rPr lang="en-ID" dirty="0"/>
              <a:t> </a:t>
            </a:r>
            <a:r>
              <a:rPr lang="en-ID" dirty="0" err="1"/>
              <a:t>dalam</a:t>
            </a:r>
            <a:r>
              <a:rPr lang="en-ID" dirty="0"/>
              <a:t> </a:t>
            </a:r>
            <a:r>
              <a:rPr lang="en-ID" dirty="0" err="1"/>
              <a:t>segala</a:t>
            </a:r>
            <a:r>
              <a:rPr lang="en-ID" dirty="0"/>
              <a:t> </a:t>
            </a:r>
            <a:r>
              <a:rPr lang="en-ID" dirty="0" err="1"/>
              <a:t>versi</a:t>
            </a:r>
            <a:r>
              <a:rPr lang="en-ID" dirty="0"/>
              <a:t> PowerPoint (</a:t>
            </a:r>
            <a:r>
              <a:rPr lang="en-ID" dirty="0" err="1"/>
              <a:t>termasuk</a:t>
            </a:r>
            <a:r>
              <a:rPr lang="en-ID" dirty="0"/>
              <a:t> PowerPoint 12).</a:t>
            </a:r>
          </a:p>
          <a:p>
            <a:endParaRPr lang="en-ID" dirty="0"/>
          </a:p>
          <a:p>
            <a:r>
              <a:rPr lang="en-ID" dirty="0"/>
              <a:t>*.PPTX (PowerPoint Presentation)</a:t>
            </a:r>
          </a:p>
          <a:p>
            <a:r>
              <a:rPr lang="en-ID" dirty="0" err="1"/>
              <a:t>Merupakan</a:t>
            </a:r>
            <a:r>
              <a:rPr lang="en-ID" dirty="0"/>
              <a:t> </a:t>
            </a:r>
            <a:r>
              <a:rPr lang="en-ID" dirty="0" err="1"/>
              <a:t>ekstensi</a:t>
            </a:r>
            <a:r>
              <a:rPr lang="en-ID" dirty="0"/>
              <a:t> </a:t>
            </a:r>
            <a:r>
              <a:rPr lang="en-ID" dirty="0" err="1"/>
              <a:t>untuk</a:t>
            </a:r>
            <a:r>
              <a:rPr lang="en-ID" dirty="0"/>
              <a:t> data </a:t>
            </a:r>
            <a:r>
              <a:rPr lang="en-ID" dirty="0" err="1"/>
              <a:t>dalam</a:t>
            </a:r>
            <a:r>
              <a:rPr lang="en-ID" dirty="0"/>
              <a:t> </a:t>
            </a:r>
            <a:r>
              <a:rPr lang="en-ID" dirty="0" err="1"/>
              <a:t>bentuk</a:t>
            </a:r>
            <a:r>
              <a:rPr lang="en-ID" dirty="0"/>
              <a:t> XML dan </a:t>
            </a:r>
            <a:r>
              <a:rPr lang="en-ID" dirty="0" err="1"/>
              <a:t>hanya</a:t>
            </a:r>
            <a:r>
              <a:rPr lang="en-ID" dirty="0"/>
              <a:t> </a:t>
            </a:r>
            <a:r>
              <a:rPr lang="en-ID" dirty="0" err="1"/>
              <a:t>tersedia</a:t>
            </a:r>
            <a:r>
              <a:rPr lang="en-ID" dirty="0"/>
              <a:t> </a:t>
            </a:r>
            <a:r>
              <a:rPr lang="en-ID" dirty="0" err="1"/>
              <a:t>dalam</a:t>
            </a:r>
            <a:r>
              <a:rPr lang="en-ID" dirty="0"/>
              <a:t> </a:t>
            </a:r>
            <a:r>
              <a:rPr lang="en-ID" dirty="0" err="1"/>
              <a:t>versi</a:t>
            </a:r>
            <a:r>
              <a:rPr lang="en-ID" dirty="0"/>
              <a:t> PowerPoint 12.</a:t>
            </a:r>
          </a:p>
        </p:txBody>
      </p:sp>
    </p:spTree>
    <p:extLst>
      <p:ext uri="{BB962C8B-B14F-4D97-AF65-F5344CB8AC3E}">
        <p14:creationId xmlns:p14="http://schemas.microsoft.com/office/powerpoint/2010/main" val="828160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46B0FF-5988-6201-FFE3-16D4DC15EBE6}"/>
              </a:ext>
            </a:extLst>
          </p:cNvPr>
          <p:cNvSpPr txBox="1"/>
          <p:nvPr/>
        </p:nvSpPr>
        <p:spPr>
          <a:xfrm>
            <a:off x="1286934" y="585801"/>
            <a:ext cx="6096000" cy="369332"/>
          </a:xfrm>
          <a:prstGeom prst="rect">
            <a:avLst/>
          </a:prstGeom>
          <a:noFill/>
        </p:spPr>
        <p:txBody>
          <a:bodyPr wrap="square">
            <a:spAutoFit/>
          </a:bodyPr>
          <a:lstStyle/>
          <a:p>
            <a:pPr algn="l" fontAlgn="base"/>
            <a:r>
              <a:rPr lang="en-ID" b="1" i="0" dirty="0" err="1">
                <a:solidFill>
                  <a:srgbClr val="333333"/>
                </a:solidFill>
                <a:effectLst/>
                <a:latin typeface="noto serif" panose="02020600060500020200" pitchFamily="18" charset="0"/>
              </a:rPr>
              <a:t>Kelebihan</a:t>
            </a:r>
            <a:r>
              <a:rPr lang="en-ID" b="1" i="0" dirty="0">
                <a:solidFill>
                  <a:srgbClr val="333333"/>
                </a:solidFill>
                <a:effectLst/>
                <a:latin typeface="noto serif" panose="02020600060500020200" pitchFamily="18" charset="0"/>
              </a:rPr>
              <a:t> Microsoft Office PowerPoint</a:t>
            </a:r>
          </a:p>
        </p:txBody>
      </p:sp>
      <p:sp>
        <p:nvSpPr>
          <p:cNvPr id="7" name="TextBox 6">
            <a:extLst>
              <a:ext uri="{FF2B5EF4-FFF2-40B4-BE49-F238E27FC236}">
                <a16:creationId xmlns:a16="http://schemas.microsoft.com/office/drawing/2014/main" id="{8B8B5856-E120-EB65-9BC9-4FFF96551981}"/>
              </a:ext>
            </a:extLst>
          </p:cNvPr>
          <p:cNvSpPr txBox="1"/>
          <p:nvPr/>
        </p:nvSpPr>
        <p:spPr>
          <a:xfrm>
            <a:off x="575733" y="1126362"/>
            <a:ext cx="8568267" cy="2354491"/>
          </a:xfrm>
          <a:prstGeom prst="rect">
            <a:avLst/>
          </a:prstGeom>
          <a:noFill/>
        </p:spPr>
        <p:txBody>
          <a:bodyPr wrap="square">
            <a:spAutoFit/>
          </a:bodyPr>
          <a:lstStyle/>
          <a:p>
            <a:r>
              <a:rPr lang="en-ID" dirty="0" err="1"/>
              <a:t>Keunggulan</a:t>
            </a:r>
            <a:r>
              <a:rPr lang="en-ID" dirty="0"/>
              <a:t> </a:t>
            </a:r>
            <a:r>
              <a:rPr lang="en-ID" dirty="0" err="1"/>
              <a:t>atau</a:t>
            </a:r>
            <a:r>
              <a:rPr lang="en-ID" dirty="0"/>
              <a:t> </a:t>
            </a:r>
            <a:r>
              <a:rPr lang="en-ID" dirty="0" err="1"/>
              <a:t>kelebihan</a:t>
            </a:r>
            <a:r>
              <a:rPr lang="en-ID" dirty="0"/>
              <a:t> Ms. PowerPoint </a:t>
            </a:r>
            <a:r>
              <a:rPr lang="en-ID" dirty="0" err="1"/>
              <a:t>diantaranya</a:t>
            </a:r>
            <a:r>
              <a:rPr lang="en-ID" dirty="0"/>
              <a:t> </a:t>
            </a:r>
            <a:r>
              <a:rPr lang="en-ID" dirty="0" err="1"/>
              <a:t>yaitu</a:t>
            </a:r>
            <a:r>
              <a:rPr lang="en-ID" dirty="0"/>
              <a:t> :</a:t>
            </a:r>
          </a:p>
          <a:p>
            <a:endParaRPr lang="en-ID" sz="300" dirty="0"/>
          </a:p>
          <a:p>
            <a:pPr marL="342900" indent="-342900">
              <a:buFont typeface="+mj-lt"/>
              <a:buAutoNum type="arabicPeriod"/>
            </a:pPr>
            <a:r>
              <a:rPr lang="en-ID" dirty="0" err="1"/>
              <a:t>Mudah</a:t>
            </a:r>
            <a:r>
              <a:rPr lang="en-ID" dirty="0"/>
              <a:t> </a:t>
            </a:r>
            <a:r>
              <a:rPr lang="en-ID" dirty="0" err="1"/>
              <a:t>digunakan</a:t>
            </a:r>
            <a:r>
              <a:rPr lang="en-ID" dirty="0"/>
              <a:t> </a:t>
            </a:r>
            <a:r>
              <a:rPr lang="en-ID" dirty="0" err="1"/>
              <a:t>bahkan</a:t>
            </a:r>
            <a:r>
              <a:rPr lang="en-ID" dirty="0"/>
              <a:t> </a:t>
            </a:r>
            <a:r>
              <a:rPr lang="en-ID" dirty="0" err="1"/>
              <a:t>untuk</a:t>
            </a:r>
            <a:r>
              <a:rPr lang="en-ID" dirty="0"/>
              <a:t> </a:t>
            </a:r>
            <a:r>
              <a:rPr lang="en-ID" dirty="0" err="1"/>
              <a:t>pemula</a:t>
            </a:r>
            <a:r>
              <a:rPr lang="en-ID" dirty="0"/>
              <a:t> </a:t>
            </a:r>
            <a:r>
              <a:rPr lang="en-ID" dirty="0" err="1"/>
              <a:t>sekalipun</a:t>
            </a:r>
            <a:r>
              <a:rPr lang="en-ID" dirty="0"/>
              <a:t>.</a:t>
            </a:r>
          </a:p>
          <a:p>
            <a:pPr marL="342900" indent="-342900">
              <a:buFont typeface="+mj-lt"/>
              <a:buAutoNum type="arabicPeriod"/>
            </a:pPr>
            <a:r>
              <a:rPr lang="en-ID" dirty="0" err="1"/>
              <a:t>Tersedia</a:t>
            </a:r>
            <a:r>
              <a:rPr lang="en-ID" dirty="0"/>
              <a:t> </a:t>
            </a:r>
            <a:r>
              <a:rPr lang="en-ID" dirty="0" err="1"/>
              <a:t>beragam</a:t>
            </a:r>
            <a:r>
              <a:rPr lang="en-ID" dirty="0"/>
              <a:t> </a:t>
            </a:r>
            <a:r>
              <a:rPr lang="en-ID" dirty="0" err="1"/>
              <a:t>desain</a:t>
            </a:r>
            <a:r>
              <a:rPr lang="en-ID" dirty="0"/>
              <a:t> dan template yang </a:t>
            </a:r>
            <a:r>
              <a:rPr lang="en-ID" dirty="0" err="1"/>
              <a:t>menarik</a:t>
            </a:r>
            <a:r>
              <a:rPr lang="en-ID" dirty="0"/>
              <a:t>.</a:t>
            </a:r>
          </a:p>
          <a:p>
            <a:pPr marL="342900" indent="-342900">
              <a:buFont typeface="+mj-lt"/>
              <a:buAutoNum type="arabicPeriod"/>
            </a:pPr>
            <a:r>
              <a:rPr lang="en-ID" dirty="0" err="1"/>
              <a:t>Dapat</a:t>
            </a:r>
            <a:r>
              <a:rPr lang="en-ID" dirty="0"/>
              <a:t> </a:t>
            </a:r>
            <a:r>
              <a:rPr lang="en-ID" dirty="0" err="1"/>
              <a:t>dibuat</a:t>
            </a:r>
            <a:r>
              <a:rPr lang="en-ID" dirty="0"/>
              <a:t> </a:t>
            </a:r>
            <a:r>
              <a:rPr lang="en-ID" dirty="0" err="1"/>
              <a:t>dalam</a:t>
            </a:r>
            <a:r>
              <a:rPr lang="en-ID" dirty="0"/>
              <a:t> </a:t>
            </a:r>
            <a:r>
              <a:rPr lang="en-ID" dirty="0" err="1"/>
              <a:t>berbagai</a:t>
            </a:r>
            <a:r>
              <a:rPr lang="en-ID" dirty="0"/>
              <a:t> format data.</a:t>
            </a:r>
          </a:p>
          <a:p>
            <a:pPr marL="342900" indent="-342900">
              <a:buFont typeface="+mj-lt"/>
              <a:buAutoNum type="arabicPeriod"/>
            </a:pPr>
            <a:r>
              <a:rPr lang="en-ID" dirty="0" err="1"/>
              <a:t>Dapat</a:t>
            </a:r>
            <a:r>
              <a:rPr lang="en-ID" dirty="0"/>
              <a:t> </a:t>
            </a:r>
            <a:r>
              <a:rPr lang="en-ID" dirty="0" err="1"/>
              <a:t>mengedit</a:t>
            </a:r>
            <a:r>
              <a:rPr lang="en-ID" dirty="0"/>
              <a:t> </a:t>
            </a:r>
            <a:r>
              <a:rPr lang="en-ID" dirty="0" err="1"/>
              <a:t>foto</a:t>
            </a:r>
            <a:r>
              <a:rPr lang="en-ID" dirty="0"/>
              <a:t> </a:t>
            </a:r>
            <a:r>
              <a:rPr lang="en-ID" dirty="0" err="1"/>
              <a:t>secara</a:t>
            </a:r>
            <a:r>
              <a:rPr lang="en-ID" dirty="0"/>
              <a:t> </a:t>
            </a:r>
            <a:r>
              <a:rPr lang="en-ID" dirty="0" err="1"/>
              <a:t>langsung</a:t>
            </a:r>
            <a:r>
              <a:rPr lang="en-ID" dirty="0"/>
              <a:t>.</a:t>
            </a:r>
          </a:p>
          <a:p>
            <a:pPr marL="342900" indent="-342900">
              <a:buFont typeface="+mj-lt"/>
              <a:buAutoNum type="arabicPeriod"/>
            </a:pPr>
            <a:r>
              <a:rPr lang="en-ID" dirty="0" err="1"/>
              <a:t>Adanya</a:t>
            </a:r>
            <a:r>
              <a:rPr lang="en-ID" dirty="0"/>
              <a:t> </a:t>
            </a:r>
            <a:r>
              <a:rPr lang="en-ID" dirty="0" err="1"/>
              <a:t>fitur</a:t>
            </a:r>
            <a:r>
              <a:rPr lang="en-ID" dirty="0"/>
              <a:t> </a:t>
            </a:r>
            <a:r>
              <a:rPr lang="en-ID" dirty="0" err="1"/>
              <a:t>pergerakan</a:t>
            </a:r>
            <a:r>
              <a:rPr lang="en-ID" dirty="0"/>
              <a:t> </a:t>
            </a:r>
            <a:r>
              <a:rPr lang="en-ID" dirty="0" err="1"/>
              <a:t>seperti</a:t>
            </a:r>
            <a:r>
              <a:rPr lang="en-ID" dirty="0"/>
              <a:t> Transition dan Custom Animation.</a:t>
            </a:r>
          </a:p>
          <a:p>
            <a:pPr marL="342900" indent="-342900">
              <a:buFont typeface="+mj-lt"/>
              <a:buAutoNum type="arabicPeriod"/>
            </a:pPr>
            <a:r>
              <a:rPr lang="en-ID" dirty="0" err="1"/>
              <a:t>Adanya</a:t>
            </a:r>
            <a:r>
              <a:rPr lang="en-ID" dirty="0"/>
              <a:t> </a:t>
            </a:r>
            <a:r>
              <a:rPr lang="en-ID" dirty="0" err="1"/>
              <a:t>fitur</a:t>
            </a:r>
            <a:r>
              <a:rPr lang="en-ID" dirty="0"/>
              <a:t> </a:t>
            </a:r>
            <a:r>
              <a:rPr lang="en-ID" dirty="0" err="1"/>
              <a:t>untuk</a:t>
            </a:r>
            <a:r>
              <a:rPr lang="en-ID" dirty="0"/>
              <a:t> </a:t>
            </a:r>
            <a:r>
              <a:rPr lang="en-ID" dirty="0" err="1"/>
              <a:t>memasukkan</a:t>
            </a:r>
            <a:r>
              <a:rPr lang="en-ID" dirty="0"/>
              <a:t> </a:t>
            </a:r>
            <a:r>
              <a:rPr lang="en-ID" dirty="0" err="1"/>
              <a:t>konten</a:t>
            </a:r>
            <a:r>
              <a:rPr lang="en-ID" dirty="0"/>
              <a:t> </a:t>
            </a:r>
            <a:r>
              <a:rPr lang="en-ID" dirty="0" err="1"/>
              <a:t>dari</a:t>
            </a:r>
            <a:r>
              <a:rPr lang="en-ID" dirty="0"/>
              <a:t> lain </a:t>
            </a:r>
            <a:r>
              <a:rPr lang="en-ID" dirty="0" err="1"/>
              <a:t>aplikasi</a:t>
            </a:r>
            <a:r>
              <a:rPr lang="en-ID" dirty="0"/>
              <a:t> yang </a:t>
            </a:r>
            <a:r>
              <a:rPr lang="en-ID" dirty="0" err="1"/>
              <a:t>mendukung</a:t>
            </a:r>
            <a:r>
              <a:rPr lang="en-ID" dirty="0"/>
              <a:t> OLE (Object Linking and Embedding).</a:t>
            </a:r>
          </a:p>
        </p:txBody>
      </p:sp>
      <p:sp>
        <p:nvSpPr>
          <p:cNvPr id="9" name="TextBox 8">
            <a:extLst>
              <a:ext uri="{FF2B5EF4-FFF2-40B4-BE49-F238E27FC236}">
                <a16:creationId xmlns:a16="http://schemas.microsoft.com/office/drawing/2014/main" id="{2B2CF7A4-2FA9-9434-710E-CD62FE779F57}"/>
              </a:ext>
            </a:extLst>
          </p:cNvPr>
          <p:cNvSpPr txBox="1"/>
          <p:nvPr/>
        </p:nvSpPr>
        <p:spPr>
          <a:xfrm>
            <a:off x="1422401" y="4185060"/>
            <a:ext cx="6146800" cy="369332"/>
          </a:xfrm>
          <a:prstGeom prst="rect">
            <a:avLst/>
          </a:prstGeom>
          <a:noFill/>
        </p:spPr>
        <p:txBody>
          <a:bodyPr wrap="square">
            <a:spAutoFit/>
          </a:bodyPr>
          <a:lstStyle/>
          <a:p>
            <a:pPr algn="l" fontAlgn="base"/>
            <a:r>
              <a:rPr lang="en-ID" b="1" i="0" dirty="0" err="1">
                <a:solidFill>
                  <a:srgbClr val="333333"/>
                </a:solidFill>
                <a:effectLst/>
                <a:latin typeface="noto serif" panose="02020600060500020200" pitchFamily="18" charset="0"/>
              </a:rPr>
              <a:t>Kekurangan</a:t>
            </a:r>
            <a:r>
              <a:rPr lang="en-ID" b="1" i="0" dirty="0">
                <a:solidFill>
                  <a:srgbClr val="333333"/>
                </a:solidFill>
                <a:effectLst/>
                <a:latin typeface="noto serif" panose="02020600060500020200" pitchFamily="18" charset="0"/>
              </a:rPr>
              <a:t> Microsoft </a:t>
            </a:r>
            <a:r>
              <a:rPr lang="en-ID" b="1" i="0" dirty="0" err="1">
                <a:solidFill>
                  <a:srgbClr val="333333"/>
                </a:solidFill>
                <a:effectLst/>
                <a:latin typeface="noto serif" panose="02020600060500020200" pitchFamily="18" charset="0"/>
              </a:rPr>
              <a:t>Powerpoint</a:t>
            </a:r>
            <a:endParaRPr lang="en-ID" b="1" i="0" dirty="0">
              <a:solidFill>
                <a:srgbClr val="333333"/>
              </a:solidFill>
              <a:effectLst/>
              <a:latin typeface="noto serif" panose="02020600060500020200" pitchFamily="18" charset="0"/>
            </a:endParaRPr>
          </a:p>
        </p:txBody>
      </p:sp>
      <p:sp>
        <p:nvSpPr>
          <p:cNvPr id="15" name="TextBox 14">
            <a:extLst>
              <a:ext uri="{FF2B5EF4-FFF2-40B4-BE49-F238E27FC236}">
                <a16:creationId xmlns:a16="http://schemas.microsoft.com/office/drawing/2014/main" id="{07C08C4C-A6FC-4216-1FFC-8C3F5468381A}"/>
              </a:ext>
            </a:extLst>
          </p:cNvPr>
          <p:cNvSpPr txBox="1"/>
          <p:nvPr/>
        </p:nvSpPr>
        <p:spPr>
          <a:xfrm>
            <a:off x="575733" y="4554392"/>
            <a:ext cx="6096000" cy="646331"/>
          </a:xfrm>
          <a:prstGeom prst="rect">
            <a:avLst/>
          </a:prstGeom>
          <a:noFill/>
        </p:spPr>
        <p:txBody>
          <a:bodyPr wrap="square">
            <a:spAutoFit/>
          </a:bodyPr>
          <a:lstStyle/>
          <a:p>
            <a:pPr marL="342900" indent="-342900">
              <a:buAutoNum type="arabicPeriod"/>
            </a:pPr>
            <a:r>
              <a:rPr lang="en-ID" dirty="0" err="1"/>
              <a:t>Adanya</a:t>
            </a:r>
            <a:r>
              <a:rPr lang="en-ID" dirty="0"/>
              <a:t> </a:t>
            </a:r>
            <a:r>
              <a:rPr lang="en-ID" dirty="0" err="1"/>
              <a:t>licensi</a:t>
            </a:r>
            <a:r>
              <a:rPr lang="en-ID" dirty="0"/>
              <a:t> yang </a:t>
            </a:r>
            <a:r>
              <a:rPr lang="en-ID" dirty="0" err="1"/>
              <a:t>memungkinkan</a:t>
            </a:r>
            <a:r>
              <a:rPr lang="en-ID" dirty="0"/>
              <a:t> </a:t>
            </a:r>
            <a:r>
              <a:rPr lang="en-ID" dirty="0" err="1"/>
              <a:t>penggunanya</a:t>
            </a:r>
            <a:r>
              <a:rPr lang="en-ID" dirty="0"/>
              <a:t> </a:t>
            </a:r>
            <a:r>
              <a:rPr lang="en-ID" dirty="0" err="1"/>
              <a:t>untuk</a:t>
            </a:r>
            <a:r>
              <a:rPr lang="en-ID" dirty="0"/>
              <a:t> </a:t>
            </a:r>
            <a:r>
              <a:rPr lang="en-ID" dirty="0" err="1"/>
              <a:t>membayar</a:t>
            </a:r>
            <a:r>
              <a:rPr lang="en-ID" dirty="0"/>
              <a:t> program </a:t>
            </a:r>
            <a:r>
              <a:rPr lang="en-ID" dirty="0" err="1"/>
              <a:t>aplikasi</a:t>
            </a:r>
            <a:r>
              <a:rPr lang="en-ID" dirty="0"/>
              <a:t> </a:t>
            </a:r>
            <a:r>
              <a:rPr lang="en-ID" dirty="0" err="1"/>
              <a:t>powerpoint</a:t>
            </a:r>
            <a:r>
              <a:rPr lang="en-ID" dirty="0"/>
              <a:t> </a:t>
            </a:r>
            <a:r>
              <a:rPr lang="en-ID" dirty="0" err="1"/>
              <a:t>ini</a:t>
            </a:r>
            <a:endParaRPr lang="en-ID" dirty="0"/>
          </a:p>
        </p:txBody>
      </p:sp>
    </p:spTree>
    <p:extLst>
      <p:ext uri="{BB962C8B-B14F-4D97-AF65-F5344CB8AC3E}">
        <p14:creationId xmlns:p14="http://schemas.microsoft.com/office/powerpoint/2010/main" val="2813963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13FDFE48-ADDA-BDA1-E0CF-E133B94F37E8}"/>
              </a:ext>
            </a:extLst>
          </p:cNvPr>
          <p:cNvSpPr txBox="1"/>
          <p:nvPr/>
        </p:nvSpPr>
        <p:spPr>
          <a:xfrm>
            <a:off x="3053166" y="2971209"/>
            <a:ext cx="6106332" cy="1200329"/>
          </a:xfrm>
          <a:prstGeom prst="rect">
            <a:avLst/>
          </a:prstGeom>
          <a:noFill/>
        </p:spPr>
        <p:txBody>
          <a:bodyPr wrap="square">
            <a:spAutoFit/>
          </a:bodyPr>
          <a:lstStyle/>
          <a:p>
            <a:r>
              <a:rPr lang="en-ID" dirty="0">
                <a:hlinkClick r:id="rId2"/>
              </a:rPr>
              <a:t>http://blog.unnes.ac.id/ayukwitantri/2016/02/12/pengertian-sejarah-dan-fungsi-microsoft-powerpoint-beserta-kelebihannya/</a:t>
            </a:r>
            <a:endParaRPr lang="en-ID" dirty="0"/>
          </a:p>
          <a:p>
            <a:endParaRPr lang="en-ID" dirty="0"/>
          </a:p>
        </p:txBody>
      </p:sp>
      <p:sp>
        <p:nvSpPr>
          <p:cNvPr id="10" name="TextBox 9">
            <a:extLst>
              <a:ext uri="{FF2B5EF4-FFF2-40B4-BE49-F238E27FC236}">
                <a16:creationId xmlns:a16="http://schemas.microsoft.com/office/drawing/2014/main" id="{D8ABD565-F40E-E685-C997-C2C586B903BB}"/>
              </a:ext>
            </a:extLst>
          </p:cNvPr>
          <p:cNvSpPr txBox="1"/>
          <p:nvPr/>
        </p:nvSpPr>
        <p:spPr>
          <a:xfrm>
            <a:off x="3012698" y="2030796"/>
            <a:ext cx="6146800" cy="369332"/>
          </a:xfrm>
          <a:prstGeom prst="rect">
            <a:avLst/>
          </a:prstGeom>
          <a:noFill/>
        </p:spPr>
        <p:txBody>
          <a:bodyPr wrap="square">
            <a:spAutoFit/>
          </a:bodyPr>
          <a:lstStyle/>
          <a:p>
            <a:pPr algn="l" fontAlgn="base"/>
            <a:r>
              <a:rPr lang="en-ID" b="1" i="0" dirty="0" err="1">
                <a:solidFill>
                  <a:srgbClr val="333333"/>
                </a:solidFill>
                <a:effectLst/>
                <a:latin typeface="noto serif" panose="02020600060500020200" pitchFamily="18" charset="0"/>
              </a:rPr>
              <a:t>Referensi</a:t>
            </a:r>
            <a:endParaRPr lang="en-ID" b="1" i="0" dirty="0">
              <a:solidFill>
                <a:srgbClr val="333333"/>
              </a:solidFill>
              <a:effectLst/>
              <a:latin typeface="noto serif" panose="02020600060500020200" pitchFamily="18" charset="0"/>
            </a:endParaRPr>
          </a:p>
        </p:txBody>
      </p:sp>
    </p:spTree>
    <p:extLst>
      <p:ext uri="{BB962C8B-B14F-4D97-AF65-F5344CB8AC3E}">
        <p14:creationId xmlns:p14="http://schemas.microsoft.com/office/powerpoint/2010/main" val="179401997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2815</TotalTime>
  <Words>581</Words>
  <Application>Microsoft Office PowerPoint</Application>
  <PresentationFormat>Widescreen</PresentationFormat>
  <Paragraphs>48</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inherit</vt:lpstr>
      <vt:lpstr>noto serif</vt:lpstr>
      <vt:lpstr>Times New Roman</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DM-09</dc:creator>
  <cp:lastModifiedBy>DM-09</cp:lastModifiedBy>
  <cp:revision>1</cp:revision>
  <dcterms:created xsi:type="dcterms:W3CDTF">2022-08-16T02:37:12Z</dcterms:created>
  <dcterms:modified xsi:type="dcterms:W3CDTF">2022-08-18T01:32:42Z</dcterms:modified>
</cp:coreProperties>
</file>