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93A7-1E6D-4C77-13DE-B7575E5D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8421-CC21-EAC2-7B19-6FBE8E1D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4101-7259-FC49-420A-50BABD1D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E132-6947-935E-8F0C-B127A790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4EC7-7324-C7FF-B729-C2A33336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5565-737B-93E5-F841-4FFEFEFD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B86-2ADF-7B63-881A-BF7B38A2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4D81-FBBC-93C1-476B-3E2CF860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A626-9D4C-2B3E-20D1-AF4355A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0684-C639-2690-D257-6D68A81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64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AA836-AFC1-2B27-8744-24756747B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1D786-2D5D-443B-19E3-D4BE6AFE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2C9D-25E9-2C52-5EC6-D848AE4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13D0-671C-157B-C4F9-0D64225C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C5F0-25FF-BD20-C48D-DBD916FA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6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6598-A29E-06CD-C353-5CBCC984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22EE-187E-CE50-D5E4-FC3D89AE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5ADF-3392-E22A-692D-0199887C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A81A-8262-6F96-1843-3763D90B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EC65-CE2B-0966-1516-2347B0D9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30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E9BA-C22D-0D4E-A53C-FED258F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8CB50-991F-C94C-B017-4A154CFF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3BE2-A67D-B913-0CA5-CDF1FCBF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2C43-47D1-C68E-83BC-1E0317AB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947F-E754-363A-1787-279C2C70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1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3DF0-59BF-40D0-BD3A-25AAB32F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CEF8-1D0D-525D-2CB1-B222A670B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DB58-9E25-4B6E-64FE-B0DAF909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A573-95BC-2CFD-286A-C720A78B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5CCE-1DAE-EDFD-7DAF-281C7A6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1877-3D93-500D-8689-A44AE19E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26F4-6743-76C9-777B-977562CD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6CBF-1E47-40B7-49D8-ABC67F8E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06726-5D43-07A6-80BD-FCB96142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FBFDA-0047-7176-57D4-5A2260B19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792F6-FC0B-CCCC-994E-79527FA4C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7AB96-48DD-EE1E-ACA1-4F5520AC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D4BF8-0ED4-1066-8ADB-271E239A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72FBD-5013-29B8-61E6-D4A0A5B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50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941A-CCCE-688C-C439-87BF7453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E925F-2881-CA2E-0630-1BEB114F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54B3-2BE3-4429-2273-4620C684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4260-0C66-BB0C-DCB9-F600C530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16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2460C-4090-B56C-CCEC-4C034320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F6DC9-67F3-CC3A-EA33-E02AFD53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AB656-BA3B-ECD0-66AC-2961A19F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597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CE82-7EA1-38F3-36B8-DA419037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A9BB-8596-5904-17B2-667511F7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69269-C83E-F2C5-47FA-E3E9A8F22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89FD-A421-6A0C-C6AF-A5FBC60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8E24-FD21-DDEF-87C1-4978AD80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FB7E-B3D9-03CB-26DF-96975A8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775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5EAD-1D75-2B45-453A-A3A73CA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8C857-3734-9E22-2CF5-C033CC02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DB09-D8AA-A4FC-5EC3-8C245FD1D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40CD-86E2-2C67-1D55-9F333CA8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BBC1-956C-8E79-8163-D65F39D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D549-FC75-17EC-4A5A-558F205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0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A99E6-E6F8-B20E-7D78-19739169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B19C-E313-B36C-A427-97B8622E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A6C6-DF88-AD6C-2A35-3EF90AC86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AB93-25CB-4BF5-BA16-CBC556C80ABB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DD37-FAC9-C2B3-D3A5-AA280AA3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5B51-6BEB-F764-A444-6FC6C5391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48AA-61FD-4658-9F44-FBEA25EF3F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24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niailkom.com/tutorial-belajar-oop-php-pengertian-class-object-property-dan-method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EFDC7-CA9A-4844-4871-8254E6512F1D}"/>
              </a:ext>
            </a:extLst>
          </p:cNvPr>
          <p:cNvSpPr txBox="1"/>
          <p:nvPr/>
        </p:nvSpPr>
        <p:spPr>
          <a:xfrm>
            <a:off x="680484" y="616688"/>
            <a:ext cx="8458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Class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3BD97-AE14-A636-BA14-9728C470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70" y="1808792"/>
            <a:ext cx="3327958" cy="12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EFDC7-CA9A-4844-4871-8254E6512F1D}"/>
              </a:ext>
            </a:extLst>
          </p:cNvPr>
          <p:cNvSpPr txBox="1"/>
          <p:nvPr/>
        </p:nvSpPr>
        <p:spPr>
          <a:xfrm>
            <a:off x="680484" y="616688"/>
            <a:ext cx="8458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konkrit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Jika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laptop,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laptop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laptop_andi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laptop_anto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laptop_duniailkom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lain-lain.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laptop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ciri-ciri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dan method-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9385E-9930-96A2-4A91-F10C832E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15" y="2057209"/>
            <a:ext cx="278168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7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EFDC7-CA9A-4844-4871-8254E6512F1D}"/>
              </a:ext>
            </a:extLst>
          </p:cNvPr>
          <p:cNvSpPr txBox="1"/>
          <p:nvPr/>
        </p:nvSpPr>
        <p:spPr>
          <a:xfrm>
            <a:off x="680484" y="616688"/>
            <a:ext cx="8458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 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Melanjutkan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laptop, property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merk,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lain-lain.</a:t>
            </a:r>
          </a:p>
          <a:p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9C0A9-19F1-E77C-8938-F2AA7994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16" y="1802676"/>
            <a:ext cx="3372321" cy="1381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92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EFDC7-CA9A-4844-4871-8254E6512F1D}"/>
              </a:ext>
            </a:extLst>
          </p:cNvPr>
          <p:cNvSpPr txBox="1"/>
          <p:nvPr/>
        </p:nvSpPr>
        <p:spPr>
          <a:xfrm>
            <a:off x="680484" y="616688"/>
            <a:ext cx="8458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Jika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laptop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menghidupkan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mematikan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 laptop,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</a:p>
          <a:p>
            <a:pPr fontAlgn="base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/parameter,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return), dan lain-lain.</a:t>
            </a:r>
          </a:p>
          <a:p>
            <a:pPr fontAlgn="base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59BB6-6534-60D5-AB13-BBF63284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69" y="2886026"/>
            <a:ext cx="3620005" cy="2276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807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EFDC7-CA9A-4844-4871-8254E6512F1D}"/>
              </a:ext>
            </a:extLst>
          </p:cNvPr>
          <p:cNvSpPr txBox="1"/>
          <p:nvPr/>
        </p:nvSpPr>
        <p:spPr>
          <a:xfrm>
            <a:off x="680484" y="616688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https://www.duniailkom.com/tutorial-belajar-oop-php-pengertian-class-object-property-dan-method/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21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1</cp:revision>
  <dcterms:created xsi:type="dcterms:W3CDTF">2022-12-05T02:24:20Z</dcterms:created>
  <dcterms:modified xsi:type="dcterms:W3CDTF">2022-12-05T02:34:57Z</dcterms:modified>
</cp:coreProperties>
</file>