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330"/>
    <a:srgbClr val="BE371A"/>
    <a:srgbClr val="D55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3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4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84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47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61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39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24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88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0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9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70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81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6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88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15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55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C66E-6D7D-4100-B193-508B82D2F195}" type="datetimeFigureOut">
              <a:rPr lang="en-ID" smtClean="0"/>
              <a:t>18/08/2022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4C8A84-3EA8-4C93-BF3B-4AE7EECF9E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95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ncanamu.id/post/akademik/6-teknik-presentasi-dasar-yang-harus-kamu-kuasai" TargetMode="External"/><Relationship Id="rId2" Type="http://schemas.openxmlformats.org/officeDocument/2006/relationships/hyperlink" Target="https://support.microsoft.com/id-id/office/membuat-presentasi-di-powerpoint-422250f8-5721-4cea-92cc-202fa7b896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CBBB-4FAB-8CF6-0D14-5E79CBDD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66288"/>
            <a:ext cx="9144000" cy="140856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800" b="1" dirty="0" err="1"/>
              <a:t>Langkah-Langkah</a:t>
            </a:r>
            <a:r>
              <a:rPr lang="id-ID" sz="4800" b="1" dirty="0"/>
              <a:t> Penggunaan PowerPoint</a:t>
            </a:r>
            <a:endParaRPr lang="en-ID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CA13D-2656-C87E-F6CA-7AE75E51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7" y="2922815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1D89A-8716-9E38-A5AB-59D3D83F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25" y="442625"/>
            <a:ext cx="1507531" cy="575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E224E-29E5-6052-1A74-E858329F85D7}"/>
              </a:ext>
            </a:extLst>
          </p:cNvPr>
          <p:cNvSpPr txBox="1"/>
          <p:nvPr/>
        </p:nvSpPr>
        <p:spPr>
          <a:xfrm>
            <a:off x="4315326" y="5407046"/>
            <a:ext cx="397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Kelompok</a:t>
            </a:r>
            <a:r>
              <a:rPr lang="en-US" b="1" dirty="0"/>
              <a:t> : Aslan, </a:t>
            </a:r>
            <a:r>
              <a:rPr lang="en-US" b="1" dirty="0" err="1"/>
              <a:t>Mu’aadz</a:t>
            </a:r>
            <a:r>
              <a:rPr lang="en-US" b="1" dirty="0"/>
              <a:t>, </a:t>
            </a:r>
            <a:r>
              <a:rPr lang="en-US" b="1" dirty="0" err="1"/>
              <a:t>Zaky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1005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958D-03A6-5B11-5C34-3F545C78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Membuat Presentasi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C8CC-6173-933D-9536-FB006650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Buka Power</a:t>
            </a:r>
            <a:r>
              <a:rPr lang="id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oint</a:t>
            </a:r>
            <a:endParaRPr lang="id-ID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1E1E1E"/>
                </a:solidFill>
                <a:latin typeface="Segoe UI" panose="020B0502040204020203" pitchFamily="34" charset="0"/>
              </a:rPr>
              <a:t> </a:t>
            </a:r>
            <a:r>
              <a:rPr lang="it-IT" dirty="0">
                <a:solidFill>
                  <a:srgbClr val="1E1E1E"/>
                </a:solidFill>
                <a:latin typeface="Segoe UI" panose="020B0502040204020203" pitchFamily="34" charset="0"/>
              </a:rPr>
              <a:t>Di panel kiri, pilih aru</a:t>
            </a:r>
            <a:endParaRPr lang="id-ID" dirty="0">
              <a:solidFill>
                <a:srgbClr val="1E1E1E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1E1E1E"/>
                </a:solidFill>
                <a:latin typeface="Segoe UI" panose="020B0502040204020203" pitchFamily="34" charset="0"/>
              </a:rPr>
              <a:t> Untuk membuat presentasi dari awal, pilih presentasi kosong/ Menggunakan </a:t>
            </a:r>
            <a:r>
              <a:rPr lang="id-ID" dirty="0" err="1">
                <a:solidFill>
                  <a:srgbClr val="1E1E1E"/>
                </a:solidFill>
                <a:latin typeface="Segoe UI" panose="020B0502040204020203" pitchFamily="34" charset="0"/>
              </a:rPr>
              <a:t>template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72855-5B9E-8C46-E701-E37D1926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13423-92D4-2699-AAEA-8F3E273FC238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76728-F04F-42E0-1C99-13C970D3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AB7F-25BE-66F9-2835-4401597F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Menambah </a:t>
            </a:r>
            <a:r>
              <a:rPr lang="id-ID" b="1" dirty="0" err="1"/>
              <a:t>Slide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4175-C300-43DB-9B8E-3D20603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Pada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gambar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mini di panel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kiri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pilih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slide yang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diinginkan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untuk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diikuti</a:t>
            </a:r>
            <a:r>
              <a:rPr lang="en-ID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slide </a:t>
            </a:r>
            <a:r>
              <a:rPr lang="en-ID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baru</a:t>
            </a:r>
            <a:endParaRPr lang="id-ID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Di tab </a:t>
            </a:r>
            <a:r>
              <a:rPr lang="id-ID" dirty="0"/>
              <a:t>b</a:t>
            </a:r>
            <a:r>
              <a:rPr lang="it-IT" dirty="0"/>
              <a:t>eranda, di bagian </a:t>
            </a:r>
            <a:r>
              <a:rPr lang="id-ID" dirty="0"/>
              <a:t>s</a:t>
            </a:r>
            <a:r>
              <a:rPr lang="it-IT" dirty="0"/>
              <a:t>lide, pilih </a:t>
            </a:r>
            <a:r>
              <a:rPr lang="id-ID" dirty="0"/>
              <a:t>s</a:t>
            </a:r>
            <a:r>
              <a:rPr lang="it-IT" dirty="0"/>
              <a:t>lide </a:t>
            </a:r>
            <a:r>
              <a:rPr lang="id-ID" dirty="0"/>
              <a:t>b</a:t>
            </a:r>
            <a:r>
              <a:rPr lang="it-IT" dirty="0"/>
              <a:t>aru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id-ID" dirty="0"/>
              <a:t>s</a:t>
            </a:r>
            <a:r>
              <a:rPr lang="en-ID" dirty="0" err="1"/>
              <a:t>lide</a:t>
            </a:r>
            <a:r>
              <a:rPr lang="en-ID" dirty="0"/>
              <a:t>,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id-ID" dirty="0"/>
              <a:t>t</a:t>
            </a:r>
            <a:r>
              <a:rPr lang="en-ID" dirty="0" err="1"/>
              <a:t>ata</a:t>
            </a:r>
            <a:r>
              <a:rPr lang="en-ID" dirty="0"/>
              <a:t> </a:t>
            </a:r>
            <a:r>
              <a:rPr lang="id-ID" dirty="0"/>
              <a:t>l</a:t>
            </a:r>
            <a:r>
              <a:rPr lang="en-ID" dirty="0" err="1"/>
              <a:t>etak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tata </a:t>
            </a:r>
            <a:r>
              <a:rPr lang="en-ID" dirty="0" err="1"/>
              <a:t>letak</a:t>
            </a:r>
            <a:r>
              <a:rPr lang="en-ID" dirty="0"/>
              <a:t> yang Anda </a:t>
            </a:r>
            <a:r>
              <a:rPr lang="en-ID" dirty="0" err="1"/>
              <a:t>inginkan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1F857-82C7-9FE7-D1B9-459D494B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0135B-0730-8CE3-0402-BF4821712D84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F9F9-56D9-3BCB-CE3C-9B758DA1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1712-0509-401F-1E48-3572A603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 err="1"/>
              <a:t>Menambahkan</a:t>
            </a:r>
            <a:r>
              <a:rPr lang="en-ID" b="1" dirty="0"/>
              <a:t> dan </a:t>
            </a:r>
            <a:r>
              <a:rPr lang="en-ID" b="1" dirty="0" err="1"/>
              <a:t>memformat</a:t>
            </a:r>
            <a:r>
              <a:rPr lang="en-ID" b="1" dirty="0"/>
              <a:t> </a:t>
            </a:r>
            <a:r>
              <a:rPr lang="en-ID" b="1" dirty="0" err="1"/>
              <a:t>teks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5D60-D674-DDDE-A982-665BDFA9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Letakkan</a:t>
            </a:r>
            <a:r>
              <a:rPr lang="en-ID" dirty="0"/>
              <a:t> </a:t>
            </a:r>
            <a:r>
              <a:rPr lang="en-ID" dirty="0" err="1"/>
              <a:t>kursor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ketikkan</a:t>
            </a:r>
            <a:r>
              <a:rPr lang="en-ID" dirty="0"/>
              <a:t> </a:t>
            </a:r>
            <a:r>
              <a:rPr lang="en-ID" dirty="0" err="1"/>
              <a:t>sesuat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id-ID" dirty="0"/>
              <a:t>f</a:t>
            </a:r>
            <a:r>
              <a:rPr lang="en-ID" dirty="0" err="1"/>
              <a:t>ont</a:t>
            </a:r>
            <a:r>
              <a:rPr lang="en-ID" dirty="0"/>
              <a:t> pada tab </a:t>
            </a:r>
            <a:r>
              <a:rPr lang="id-ID" dirty="0"/>
              <a:t>b</a:t>
            </a:r>
            <a:r>
              <a:rPr lang="en-ID" dirty="0" err="1"/>
              <a:t>eranda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id-ID" dirty="0"/>
              <a:t>f</a:t>
            </a:r>
            <a:r>
              <a:rPr lang="en-ID" dirty="0" err="1"/>
              <a:t>ont</a:t>
            </a:r>
            <a:r>
              <a:rPr lang="en-ID" dirty="0"/>
              <a:t>,</a:t>
            </a:r>
            <a:r>
              <a:rPr lang="id-ID" dirty="0"/>
              <a:t>p</a:t>
            </a:r>
            <a:r>
              <a:rPr lang="en-ID" dirty="0" err="1"/>
              <a:t>erbanyak</a:t>
            </a:r>
            <a:r>
              <a:rPr lang="en-ID" dirty="0"/>
              <a:t> </a:t>
            </a:r>
            <a:r>
              <a:rPr lang="id-ID" dirty="0"/>
              <a:t>u</a:t>
            </a:r>
            <a:r>
              <a:rPr lang="en-ID" dirty="0" err="1"/>
              <a:t>kuran</a:t>
            </a:r>
            <a:r>
              <a:rPr lang="en-ID" dirty="0"/>
              <a:t> </a:t>
            </a:r>
            <a:r>
              <a:rPr lang="id-ID" dirty="0"/>
              <a:t>f</a:t>
            </a:r>
            <a:r>
              <a:rPr lang="en-ID" dirty="0" err="1"/>
              <a:t>ont</a:t>
            </a:r>
            <a:r>
              <a:rPr lang="en-ID" dirty="0"/>
              <a:t>,</a:t>
            </a:r>
            <a:r>
              <a:rPr lang="id-ID" dirty="0"/>
              <a:t>k</a:t>
            </a:r>
            <a:r>
              <a:rPr lang="en-ID" dirty="0" err="1"/>
              <a:t>urangi</a:t>
            </a:r>
            <a:r>
              <a:rPr lang="en-ID" dirty="0"/>
              <a:t> </a:t>
            </a:r>
            <a:r>
              <a:rPr lang="id-ID" dirty="0"/>
              <a:t>u</a:t>
            </a:r>
            <a:r>
              <a:rPr lang="en-ID" dirty="0" err="1"/>
              <a:t>kuran</a:t>
            </a:r>
            <a:r>
              <a:rPr lang="en-ID" dirty="0"/>
              <a:t> </a:t>
            </a:r>
            <a:r>
              <a:rPr lang="id-ID" dirty="0"/>
              <a:t>f</a:t>
            </a:r>
            <a:r>
              <a:rPr lang="en-ID" dirty="0" err="1"/>
              <a:t>ont</a:t>
            </a:r>
            <a:r>
              <a:rPr lang="en-ID" dirty="0"/>
              <a:t>,</a:t>
            </a:r>
            <a:r>
              <a:rPr lang="id-ID" dirty="0"/>
              <a:t>t</a:t>
            </a:r>
            <a:r>
              <a:rPr lang="en-ID" dirty="0" err="1"/>
              <a:t>ebal</a:t>
            </a:r>
            <a:r>
              <a:rPr lang="en-ID" dirty="0"/>
              <a:t>,</a:t>
            </a:r>
            <a:r>
              <a:rPr lang="id-ID" dirty="0"/>
              <a:t>m</a:t>
            </a:r>
            <a:r>
              <a:rPr lang="en-ID" dirty="0" err="1"/>
              <a:t>iring</a:t>
            </a:r>
            <a:r>
              <a:rPr lang="en-ID" dirty="0"/>
              <a:t>,</a:t>
            </a:r>
            <a:r>
              <a:rPr lang="id-ID" dirty="0"/>
              <a:t>g</a:t>
            </a:r>
            <a:r>
              <a:rPr lang="en-ID" dirty="0" err="1"/>
              <a:t>aris</a:t>
            </a:r>
            <a:r>
              <a:rPr lang="en-ID" dirty="0"/>
              <a:t> </a:t>
            </a:r>
            <a:r>
              <a:rPr lang="id-ID" dirty="0"/>
              <a:t>b</a:t>
            </a:r>
            <a:r>
              <a:rPr lang="en-ID" dirty="0" err="1"/>
              <a:t>awah,dll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Untuk membuat daftar </a:t>
            </a:r>
            <a:r>
              <a:rPr lang="id-ID" dirty="0" err="1"/>
              <a:t>berpoin</a:t>
            </a:r>
            <a:r>
              <a:rPr lang="id-ID" dirty="0"/>
              <a:t> atau bernomor, pilih teks, lalu pilih Poin atau Penomoran.</a:t>
            </a:r>
          </a:p>
          <a:p>
            <a:pPr marL="0" indent="0">
              <a:buNone/>
            </a:pPr>
            <a:endParaRPr lang="en-ID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159D3-92A0-CE38-A949-E5AEFE72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45447-0BBF-9594-4462-22964EBEDF31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639EB-AFFF-3764-45CC-4F37899C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F6E8-A920-B0BC-C387-55D1AEF4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 err="1"/>
              <a:t>Menambahkan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r>
              <a:rPr lang="en-ID" b="1" dirty="0"/>
              <a:t>, </a:t>
            </a:r>
            <a:r>
              <a:rPr lang="en-ID" b="1" dirty="0" err="1"/>
              <a:t>bentuk</a:t>
            </a:r>
            <a:r>
              <a:rPr lang="en-ID" b="1" dirty="0"/>
              <a:t>, dan </a:t>
            </a:r>
            <a:r>
              <a:rPr lang="en-ID" b="1" dirty="0" err="1"/>
              <a:t>lainnya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F4C9-7DC6-3266-8D57-2CA68066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Buka tab </a:t>
            </a:r>
            <a:r>
              <a:rPr lang="en-ID" dirty="0" err="1"/>
              <a:t>Sisipkan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id-ID" dirty="0"/>
              <a:t>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sv-SE" dirty="0"/>
              <a:t>Di bagian </a:t>
            </a:r>
            <a:r>
              <a:rPr lang="id-ID" dirty="0"/>
              <a:t>g</a:t>
            </a:r>
            <a:r>
              <a:rPr lang="sv-SE" dirty="0"/>
              <a:t>ambar, pilih </a:t>
            </a:r>
            <a:r>
              <a:rPr lang="id-ID" dirty="0"/>
              <a:t>g</a:t>
            </a:r>
            <a:r>
              <a:rPr lang="sv-SE" dirty="0"/>
              <a:t>ambar</a:t>
            </a:r>
            <a:endParaRPr lang="id-ID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dirty="0"/>
              <a:t>Dalam menu sisipkan gambar dari, pilih sumber yang diinginkan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sv-SE" dirty="0"/>
              <a:t>Telusuri gambar yang diinginkan, pilih gambar tersebut, lalu pilih Sisipkan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BEFCF-A263-4A73-2C11-4246BCE1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1C169-B15C-67FD-7438-86237EF3C122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A61EA-7FDD-76A6-6891-9409324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2FAA-219D-012F-296F-D8F80C37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menambahkan</a:t>
            </a:r>
            <a:r>
              <a:rPr lang="en-ID" b="1" dirty="0"/>
              <a:t> </a:t>
            </a:r>
            <a:r>
              <a:rPr lang="en-ID" b="1" dirty="0" err="1"/>
              <a:t>ilustrasi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F5CD-1B6E-4D73-2D2C-F408F67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Di bagian Ilustrasi, pilih Bentuk,Ikon , Model 3D, SmartArt, atau Bagan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dialog yang </a:t>
            </a:r>
            <a:r>
              <a:rPr lang="en-ID" dirty="0" err="1"/>
              <a:t>terbuka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Anda </a:t>
            </a:r>
            <a:r>
              <a:rPr lang="en-ID" dirty="0" err="1"/>
              <a:t>mengklik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ilustrasi</a:t>
            </a:r>
            <a:r>
              <a:rPr lang="en-ID" dirty="0"/>
              <a:t>, </a:t>
            </a:r>
            <a:r>
              <a:rPr lang="en-ID" dirty="0" err="1"/>
              <a:t>pilih</a:t>
            </a:r>
            <a:r>
              <a:rPr lang="en-ID" dirty="0"/>
              <a:t> item yang </a:t>
            </a:r>
            <a:r>
              <a:rPr lang="en-ID" dirty="0" err="1"/>
              <a:t>diinginkan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ikuti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menyisipkannya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8B420-D0A2-583D-5A1F-54CFE139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C0E43-32C4-47A5-1DD9-3D485074EBEA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AB80-7952-E571-390F-80F8945C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871-F74B-0626-E79C-0B859032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 Teknik Dasar yang Harus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Kuasai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AC41-5DD5-DC63-C58D-67E1144B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Singkat</a:t>
            </a:r>
            <a:r>
              <a:rPr lang="en-US" dirty="0"/>
              <a:t>, </a:t>
            </a:r>
            <a:r>
              <a:rPr lang="en-US" dirty="0" err="1"/>
              <a:t>padat</a:t>
            </a:r>
            <a:r>
              <a:rPr lang="en-US" dirty="0"/>
              <a:t>, dan </a:t>
            </a:r>
            <a:r>
              <a:rPr lang="en-US" dirty="0" err="1"/>
              <a:t>jelas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Jaga tempo </a:t>
            </a:r>
            <a:r>
              <a:rPr lang="en-US" dirty="0" err="1"/>
              <a:t>bicara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intonasi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i="1" dirty="0"/>
              <a:t>clue card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perlu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fokuskan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titik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Pancing</a:t>
            </a:r>
            <a:r>
              <a:rPr lang="en-ID" dirty="0"/>
              <a:t> </a:t>
            </a:r>
            <a:r>
              <a:rPr lang="en-ID" dirty="0" err="1"/>
              <a:t>reaksi</a:t>
            </a:r>
            <a:r>
              <a:rPr lang="en-ID" dirty="0"/>
              <a:t> </a:t>
            </a:r>
            <a:r>
              <a:rPr lang="en-ID" dirty="0" err="1"/>
              <a:t>audiens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13078-5701-8336-0549-BF1F5689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4DCD2-87CB-6137-1FCF-84D2A8D11FC6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53138-0C0D-9BA9-B6D2-DBDFB68E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1CB3-136F-ACC7-328B-DE2A4229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Referensi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0C76-8830-AC6A-B5A0-FC44D67A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 </a:t>
            </a:r>
            <a:r>
              <a:rPr lang="id-ID" dirty="0">
                <a:hlinkClick r:id="rId2"/>
              </a:rPr>
              <a:t>https://support.microsoft.com/id-id/office/membuat-presentasi-di-powerpoint-422250f8-5721-4cea-92cc-202fa7b89617</a:t>
            </a:r>
            <a:endParaRPr lang="id-ID" dirty="0"/>
          </a:p>
          <a:p>
            <a:r>
              <a:rPr lang="en-ID" dirty="0">
                <a:hlinkClick r:id="rId3"/>
              </a:rPr>
              <a:t>https://rencanamu.id/post/akademik/6-teknik-presentasi-dasar-yang-harus-kamu-kuasai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477B2-208C-2065-1C27-A5EF1BA41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5" y="67413"/>
            <a:ext cx="561072" cy="520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25DBF-FFE8-D618-23E7-818FE60D9D56}"/>
              </a:ext>
            </a:extLst>
          </p:cNvPr>
          <p:cNvSpPr txBox="1"/>
          <p:nvPr/>
        </p:nvSpPr>
        <p:spPr>
          <a:xfrm>
            <a:off x="648857" y="154425"/>
            <a:ext cx="60977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</a:t>
            </a:r>
            <a:r>
              <a:rPr lang="id-ID" sz="2800" dirty="0">
                <a:solidFill>
                  <a:srgbClr val="D35330"/>
                </a:solidFill>
                <a:latin typeface="Segoe UI" panose="020B0502040204020203" pitchFamily="34" charset="0"/>
              </a:rPr>
              <a:t>P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D3533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D3533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1FFBA-AC66-69F9-5723-AB10CD279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372" y="41373"/>
            <a:ext cx="1505843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5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333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Segoe UI</vt:lpstr>
      <vt:lpstr>Wingdings</vt:lpstr>
      <vt:lpstr>Wingdings 3</vt:lpstr>
      <vt:lpstr>Wisp</vt:lpstr>
      <vt:lpstr>Langkah-Langkah Penggunaan PowerPoint</vt:lpstr>
      <vt:lpstr>Membuat Presentasi</vt:lpstr>
      <vt:lpstr>Menambah Slide</vt:lpstr>
      <vt:lpstr>Menambahkan dan memformat teks</vt:lpstr>
      <vt:lpstr>Menambahkan gambar, bentuk, dan lainnya</vt:lpstr>
      <vt:lpstr>Untuk menambahkan ilustrasi</vt:lpstr>
      <vt:lpstr>6 Teknik Dasar yang Harus Kamu Kuasai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Langkah-Langkah Penggunaan PowerPoint</dc:title>
  <dc:creator>DM-08</dc:creator>
  <cp:lastModifiedBy>DM-09</cp:lastModifiedBy>
  <cp:revision>4</cp:revision>
  <dcterms:created xsi:type="dcterms:W3CDTF">2022-08-17T13:48:45Z</dcterms:created>
  <dcterms:modified xsi:type="dcterms:W3CDTF">2022-08-18T05:53:19Z</dcterms:modified>
</cp:coreProperties>
</file>