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59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454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309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39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919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387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9770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26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09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992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514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1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189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43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645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81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115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00B0F0"/>
            </a:gs>
            <a:gs pos="0">
              <a:srgbClr val="92D050"/>
            </a:gs>
            <a:gs pos="100000">
              <a:srgbClr val="FFFF00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ED34-6BEA-430B-9EE3-B830C983B70D}" type="datetimeFigureOut">
              <a:rPr lang="en-ID" smtClean="0"/>
              <a:t>23/08/2022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5A94CD-9B82-4977-8E7F-2C11169713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68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8313-1C1F-FD07-C6D6-C006D5F7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8000" cy="5902325"/>
          </a:xfrm>
        </p:spPr>
        <p:txBody>
          <a:bodyPr>
            <a:normAutofit/>
          </a:bodyPr>
          <a:lstStyle/>
          <a:p>
            <a:pPr algn="ctr"/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 err="1"/>
              <a:t>Tugas</a:t>
            </a:r>
            <a:r>
              <a:rPr lang="en-US" sz="5400" b="1" dirty="0"/>
              <a:t> </a:t>
            </a:r>
            <a:r>
              <a:rPr lang="en-US" sz="5400" b="1" dirty="0" err="1"/>
              <a:t>Mandiri</a:t>
            </a:r>
            <a:r>
              <a:rPr lang="en-US" sz="5400" b="1" dirty="0"/>
              <a:t> 15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Abdullah </a:t>
            </a:r>
            <a:r>
              <a:rPr lang="en-US" sz="5400" b="1" dirty="0" err="1"/>
              <a:t>Qa’id</a:t>
            </a:r>
            <a:r>
              <a:rPr lang="en-US" sz="5400" b="1" dirty="0"/>
              <a:t> </a:t>
            </a:r>
            <a:r>
              <a:rPr lang="en-US" sz="5400" b="1" dirty="0" err="1"/>
              <a:t>Mu’aadz</a:t>
            </a:r>
            <a:endParaRPr lang="en-ID" sz="5400" b="1" dirty="0"/>
          </a:p>
        </p:txBody>
      </p:sp>
    </p:spTree>
    <p:extLst>
      <p:ext uri="{BB962C8B-B14F-4D97-AF65-F5344CB8AC3E}">
        <p14:creationId xmlns:p14="http://schemas.microsoft.com/office/powerpoint/2010/main" val="403495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13A1BF-470E-2A89-0595-B022DE15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81" y="2298630"/>
            <a:ext cx="5063837" cy="213843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7.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Print-Out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02417-ECE2-C0B9-7A2B-9F98ADF32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9447"/>
            <a:ext cx="4201111" cy="5896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52844A-FD10-5664-6EFF-59706E728A7C}"/>
              </a:ext>
            </a:extLst>
          </p:cNvPr>
          <p:cNvSpPr txBox="1"/>
          <p:nvPr/>
        </p:nvSpPr>
        <p:spPr>
          <a:xfrm>
            <a:off x="8500458" y="4163080"/>
            <a:ext cx="881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&lt;-7</a:t>
            </a:r>
            <a:endParaRPr lang="en-ID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9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DDC3-EA36-0533-FC60-19BBDFA6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24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Terima</a:t>
            </a:r>
            <a:r>
              <a:rPr lang="en-US" sz="4400" dirty="0"/>
              <a:t> Kasih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36507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BADC1F-D43B-FE2D-9409-BB05FAD0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21" y="2394663"/>
            <a:ext cx="914527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2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B530-4B97-B1B6-2B81-8C17ECCB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4911"/>
            <a:ext cx="5795356" cy="3393255"/>
          </a:xfrm>
        </p:spPr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file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Print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F659E-F17B-3BBC-A9DF-0624B6D8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19" y="579037"/>
            <a:ext cx="4648849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5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8772-081A-A6D2-4433-0A0C99F4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25" y="2847289"/>
            <a:ext cx="5063837" cy="1610559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Untuk</a:t>
            </a:r>
            <a:r>
              <a:rPr lang="en-US" dirty="0"/>
              <a:t> Print/</a:t>
            </a:r>
            <a:r>
              <a:rPr lang="en-US" dirty="0" err="1"/>
              <a:t>mencetak</a:t>
            </a:r>
            <a:br>
              <a:rPr lang="en-US" dirty="0"/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44C26-CD0D-5D79-F63B-64E83FD7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980" y="812263"/>
            <a:ext cx="6290395" cy="5680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6B047-1AED-F4E1-D00F-99659262C2C7}"/>
              </a:ext>
            </a:extLst>
          </p:cNvPr>
          <p:cNvSpPr txBox="1"/>
          <p:nvPr/>
        </p:nvSpPr>
        <p:spPr>
          <a:xfrm>
            <a:off x="6328758" y="1818441"/>
            <a:ext cx="8340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&lt;-1</a:t>
            </a:r>
            <a:endParaRPr lang="en-ID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4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8772-081A-A6D2-4433-0A0C99F4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43" y="2120631"/>
            <a:ext cx="5063837" cy="261673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di print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44C26-CD0D-5D79-F63B-64E83FD7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980" y="812263"/>
            <a:ext cx="6290395" cy="5680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6B047-1AED-F4E1-D00F-99659262C2C7}"/>
              </a:ext>
            </a:extLst>
          </p:cNvPr>
          <p:cNvSpPr txBox="1"/>
          <p:nvPr/>
        </p:nvSpPr>
        <p:spPr>
          <a:xfrm>
            <a:off x="7490808" y="1494591"/>
            <a:ext cx="814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&lt;-2</a:t>
            </a:r>
            <a:endParaRPr lang="en-ID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8772-081A-A6D2-4433-0A0C99F4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25" y="2396395"/>
            <a:ext cx="5063837" cy="152883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Jenis</a:t>
            </a:r>
            <a:r>
              <a:rPr lang="en-US" dirty="0"/>
              <a:t> Pointer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44C26-CD0D-5D79-F63B-64E83FD7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980" y="812263"/>
            <a:ext cx="6290395" cy="5680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6B047-1AED-F4E1-D00F-99659262C2C7}"/>
              </a:ext>
            </a:extLst>
          </p:cNvPr>
          <p:cNvSpPr txBox="1"/>
          <p:nvPr/>
        </p:nvSpPr>
        <p:spPr>
          <a:xfrm>
            <a:off x="7433658" y="2637591"/>
            <a:ext cx="872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&lt;-3</a:t>
            </a:r>
            <a:endParaRPr lang="en-ID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42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8772-081A-A6D2-4433-0A0C99F4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13" y="2536755"/>
            <a:ext cx="5063837" cy="1662182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Pilihan</a:t>
            </a:r>
            <a:r>
              <a:rPr lang="en-US" dirty="0"/>
              <a:t> slide</a:t>
            </a:r>
            <a:br>
              <a:rPr lang="en-US" dirty="0"/>
            </a:b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0293F-F503-92F2-18FA-2F2532FF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1" y="384443"/>
            <a:ext cx="4553284" cy="6089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15C5C6-61B4-CE89-25F9-3ED99AC92131}"/>
              </a:ext>
            </a:extLst>
          </p:cNvPr>
          <p:cNvSpPr txBox="1"/>
          <p:nvPr/>
        </p:nvSpPr>
        <p:spPr>
          <a:xfrm>
            <a:off x="8767158" y="3106236"/>
            <a:ext cx="872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&lt;-4</a:t>
            </a:r>
            <a:endParaRPr lang="en-ID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8772-081A-A6D2-4433-0A0C99F4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31" y="1421899"/>
            <a:ext cx="5063837" cy="349098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slide yang </a:t>
            </a:r>
            <a:r>
              <a:rPr lang="en-US" dirty="0" err="1"/>
              <a:t>akan</a:t>
            </a:r>
            <a:r>
              <a:rPr lang="en-US" dirty="0"/>
              <a:t> di print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kertas</a:t>
            </a:r>
            <a:br>
              <a:rPr lang="en-US" dirty="0"/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43131-4CAA-C2EE-3188-3AFF15F68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19" y="457997"/>
            <a:ext cx="3738631" cy="5942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69BA9-772F-F18C-63E3-CF60350A70C9}"/>
              </a:ext>
            </a:extLst>
          </p:cNvPr>
          <p:cNvSpPr txBox="1"/>
          <p:nvPr/>
        </p:nvSpPr>
        <p:spPr>
          <a:xfrm>
            <a:off x="8252808" y="2905780"/>
            <a:ext cx="929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&lt;-5</a:t>
            </a:r>
            <a:endParaRPr lang="en-ID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2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13A1BF-470E-2A89-0595-B022DE15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1" y="2369309"/>
            <a:ext cx="5237019" cy="211938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6. </a:t>
            </a:r>
            <a:r>
              <a:rPr lang="en-US" sz="4400" dirty="0" err="1">
                <a:latin typeface="+mj-lt"/>
              </a:rPr>
              <a:t>Urutan</a:t>
            </a:r>
            <a:r>
              <a:rPr lang="en-US" sz="4400" dirty="0">
                <a:latin typeface="+mj-lt"/>
              </a:rPr>
              <a:t> Print-Out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58133-2240-1AF0-EA37-AA390C17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165" y="628259"/>
            <a:ext cx="3896269" cy="5601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1C2EC-C6C8-6481-2372-9FB62FB5B437}"/>
              </a:ext>
            </a:extLst>
          </p:cNvPr>
          <p:cNvSpPr txBox="1"/>
          <p:nvPr/>
        </p:nvSpPr>
        <p:spPr>
          <a:xfrm>
            <a:off x="8786208" y="3934480"/>
            <a:ext cx="776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&lt;-6</a:t>
            </a:r>
            <a:endParaRPr lang="en-ID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040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84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  Tugas Mandiri 15  Abdullah Qa’id Mu’aadz</vt:lpstr>
      <vt:lpstr>PowerPoint Presentation</vt:lpstr>
      <vt:lpstr>Klik file lalu pilih Print</vt:lpstr>
      <vt:lpstr>1. Untuk Print/mencetak </vt:lpstr>
      <vt:lpstr> 2. Mengatur berapa banyak yang di print</vt:lpstr>
      <vt:lpstr> 3. Jenis Pointer</vt:lpstr>
      <vt:lpstr> 4. Pilihan slide </vt:lpstr>
      <vt:lpstr> 5. Pilihan jumlah slide yang akan di print dalam 1 lembar kertas </vt:lpstr>
      <vt:lpstr> 6. Urutan Print-Out</vt:lpstr>
      <vt:lpstr> 7. Pilihan warna Print-Out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Tugas Mandiri 15  Abdullah Qa’id Mu’aadz</dc:title>
  <dc:creator>DM-09</dc:creator>
  <cp:lastModifiedBy>DM-09</cp:lastModifiedBy>
  <cp:revision>4</cp:revision>
  <dcterms:created xsi:type="dcterms:W3CDTF">2022-08-22T13:27:12Z</dcterms:created>
  <dcterms:modified xsi:type="dcterms:W3CDTF">2022-08-23T07:45:38Z</dcterms:modified>
</cp:coreProperties>
</file>