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2"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Roboto" panose="02000000000000000000" pitchFamily="2" charset="0"/>
      <p:regular r:id="rId13"/>
      <p:bold r:id="rId14"/>
      <p:italic r:id="rId15"/>
      <p:boldItalic r:id="rId16"/>
    </p:embeddedFont>
    <p:embeddedFont>
      <p:font typeface="Roboto Slab" panose="020B0604020202020204"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372" y="5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g1458f3d00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 name="Google Shape;28;g1458f3d00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4132e67e5c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4132e67e5c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g14132e67e5c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 name="Google Shape;37;g14132e67e5c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145f39f08b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 name="Google Shape;43;g145f39f08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14132e67e5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14132e67e5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1458f3d0067_1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1458f3d0067_1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4132e67e5c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4132e67e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4132e67e5c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4132e67e5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4132e67e5c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4132e67e5c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132e67e5c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132e67e5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0" y="1247063"/>
            <a:ext cx="8520600" cy="1668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951888"/>
            <a:ext cx="8520600" cy="1068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body" idx="2"/>
          </p:nvPr>
        </p:nvSpPr>
        <p:spPr>
          <a:xfrm>
            <a:off x="1845300" y="4684825"/>
            <a:ext cx="5453400" cy="3504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rgbClr val="0099E8"/>
              </a:buClr>
              <a:buSzPts val="1800"/>
              <a:buChar char="●"/>
              <a:defRPr>
                <a:solidFill>
                  <a:srgbClr val="0099E8"/>
                </a:solidFill>
              </a:defRPr>
            </a:lvl1pPr>
            <a:lvl2pPr marL="914400" lvl="1" indent="-342900" algn="ctr">
              <a:spcBef>
                <a:spcPts val="0"/>
              </a:spcBef>
              <a:spcAft>
                <a:spcPts val="0"/>
              </a:spcAft>
              <a:buClr>
                <a:srgbClr val="0099E8"/>
              </a:buClr>
              <a:buSzPts val="1800"/>
              <a:buChar char="○"/>
              <a:defRPr>
                <a:solidFill>
                  <a:srgbClr val="0099E8"/>
                </a:solidFill>
              </a:defRPr>
            </a:lvl2pPr>
            <a:lvl3pPr marL="1371600" lvl="2" indent="-342900" algn="ctr">
              <a:spcBef>
                <a:spcPts val="0"/>
              </a:spcBef>
              <a:spcAft>
                <a:spcPts val="0"/>
              </a:spcAft>
              <a:buClr>
                <a:srgbClr val="0099E8"/>
              </a:buClr>
              <a:buSzPts val="1800"/>
              <a:buChar char="■"/>
              <a:defRPr>
                <a:solidFill>
                  <a:srgbClr val="0099E8"/>
                </a:solidFill>
              </a:defRPr>
            </a:lvl3pPr>
            <a:lvl4pPr marL="1828800" lvl="3" indent="-342900" algn="ctr">
              <a:spcBef>
                <a:spcPts val="0"/>
              </a:spcBef>
              <a:spcAft>
                <a:spcPts val="0"/>
              </a:spcAft>
              <a:buClr>
                <a:srgbClr val="0099E8"/>
              </a:buClr>
              <a:buSzPts val="1800"/>
              <a:buChar char="●"/>
              <a:defRPr>
                <a:solidFill>
                  <a:srgbClr val="0099E8"/>
                </a:solidFill>
              </a:defRPr>
            </a:lvl4pPr>
            <a:lvl5pPr marL="2286000" lvl="4" indent="-342900" algn="ctr">
              <a:spcBef>
                <a:spcPts val="0"/>
              </a:spcBef>
              <a:spcAft>
                <a:spcPts val="0"/>
              </a:spcAft>
              <a:buClr>
                <a:srgbClr val="0099E8"/>
              </a:buClr>
              <a:buSzPts val="1800"/>
              <a:buChar char="○"/>
              <a:defRPr>
                <a:solidFill>
                  <a:srgbClr val="0099E8"/>
                </a:solidFill>
              </a:defRPr>
            </a:lvl5pPr>
            <a:lvl6pPr marL="2743200" lvl="5" indent="-342900" algn="ctr">
              <a:spcBef>
                <a:spcPts val="0"/>
              </a:spcBef>
              <a:spcAft>
                <a:spcPts val="0"/>
              </a:spcAft>
              <a:buClr>
                <a:srgbClr val="0099E8"/>
              </a:buClr>
              <a:buSzPts val="1800"/>
              <a:buChar char="■"/>
              <a:defRPr>
                <a:solidFill>
                  <a:srgbClr val="0099E8"/>
                </a:solidFill>
              </a:defRPr>
            </a:lvl6pPr>
            <a:lvl7pPr marL="3200400" lvl="6" indent="-342900" algn="ctr">
              <a:spcBef>
                <a:spcPts val="0"/>
              </a:spcBef>
              <a:spcAft>
                <a:spcPts val="0"/>
              </a:spcAft>
              <a:buClr>
                <a:srgbClr val="0099E8"/>
              </a:buClr>
              <a:buSzPts val="1800"/>
              <a:buChar char="●"/>
              <a:defRPr>
                <a:solidFill>
                  <a:srgbClr val="0099E8"/>
                </a:solidFill>
              </a:defRPr>
            </a:lvl7pPr>
            <a:lvl8pPr marL="3657600" lvl="7" indent="-342900" algn="ctr">
              <a:spcBef>
                <a:spcPts val="0"/>
              </a:spcBef>
              <a:spcAft>
                <a:spcPts val="0"/>
              </a:spcAft>
              <a:buClr>
                <a:srgbClr val="0099E8"/>
              </a:buClr>
              <a:buSzPts val="1800"/>
              <a:buChar char="○"/>
              <a:defRPr>
                <a:solidFill>
                  <a:srgbClr val="0099E8"/>
                </a:solidFill>
              </a:defRPr>
            </a:lvl8pPr>
            <a:lvl9pPr marL="4114800" lvl="8" indent="-342900" algn="ctr">
              <a:spcBef>
                <a:spcPts val="0"/>
              </a:spcBef>
              <a:spcAft>
                <a:spcPts val="0"/>
              </a:spcAft>
              <a:buClr>
                <a:srgbClr val="0099E8"/>
              </a:buClr>
              <a:buSzPts val="1800"/>
              <a:buChar char="■"/>
              <a:defRPr>
                <a:solidFill>
                  <a:srgbClr val="0099E8"/>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lgn="r" rtl="0">
              <a:buNone/>
              <a:defRPr>
                <a:solidFill>
                  <a:srgbClr val="FF5722"/>
                </a:solidFill>
              </a:defRPr>
            </a:lvl1pPr>
            <a:lvl2pPr lvl="1" algn="r" rtl="0">
              <a:buNone/>
              <a:defRPr>
                <a:solidFill>
                  <a:srgbClr val="FF5722"/>
                </a:solidFill>
              </a:defRPr>
            </a:lvl2pPr>
            <a:lvl3pPr lvl="2" algn="r" rtl="0">
              <a:buNone/>
              <a:defRPr>
                <a:solidFill>
                  <a:srgbClr val="FF5722"/>
                </a:solidFill>
              </a:defRPr>
            </a:lvl3pPr>
            <a:lvl4pPr lvl="3" algn="r" rtl="0">
              <a:buNone/>
              <a:defRPr>
                <a:solidFill>
                  <a:srgbClr val="FF5722"/>
                </a:solidFill>
              </a:defRPr>
            </a:lvl4pPr>
            <a:lvl5pPr lvl="4" algn="r" rtl="0">
              <a:buNone/>
              <a:defRPr>
                <a:solidFill>
                  <a:srgbClr val="FF5722"/>
                </a:solidFill>
              </a:defRPr>
            </a:lvl5pPr>
            <a:lvl6pPr lvl="5" algn="r" rtl="0">
              <a:buNone/>
              <a:defRPr>
                <a:solidFill>
                  <a:srgbClr val="FF5722"/>
                </a:solidFill>
              </a:defRPr>
            </a:lvl6pPr>
            <a:lvl7pPr lvl="6" algn="r" rtl="0">
              <a:buNone/>
              <a:defRPr>
                <a:solidFill>
                  <a:srgbClr val="FF5722"/>
                </a:solidFill>
              </a:defRPr>
            </a:lvl7pPr>
            <a:lvl8pPr lvl="7" algn="r" rtl="0">
              <a:buNone/>
              <a:defRPr>
                <a:solidFill>
                  <a:srgbClr val="FF5722"/>
                </a:solidFill>
              </a:defRPr>
            </a:lvl8pPr>
            <a:lvl9pPr lvl="8" algn="r" rtl="0">
              <a:buNone/>
              <a:defRPr>
                <a:solidFill>
                  <a:srgbClr val="FF5722"/>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aftar isi">
  <p:cSld name="TITLE_1">
    <p:spTree>
      <p:nvGrpSpPr>
        <p:cNvPr id="1" name="Shape 14"/>
        <p:cNvGrpSpPr/>
        <p:nvPr/>
      </p:nvGrpSpPr>
      <p:grpSpPr>
        <a:xfrm>
          <a:off x="0" y="0"/>
          <a:ext cx="0" cy="0"/>
          <a:chOff x="0" y="0"/>
          <a:chExt cx="0" cy="0"/>
        </a:xfrm>
      </p:grpSpPr>
      <p:sp>
        <p:nvSpPr>
          <p:cNvPr id="15" name="Google Shape;15;p3"/>
          <p:cNvSpPr txBox="1">
            <a:spLocks noGrp="1"/>
          </p:cNvSpPr>
          <p:nvPr>
            <p:ph type="ctrTitle"/>
          </p:nvPr>
        </p:nvSpPr>
        <p:spPr>
          <a:xfrm>
            <a:off x="311700" y="226500"/>
            <a:ext cx="8520600" cy="7014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sz="32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6" name="Google Shape;16;p3"/>
          <p:cNvSpPr txBox="1">
            <a:spLocks noGrp="1"/>
          </p:cNvSpPr>
          <p:nvPr>
            <p:ph type="body" idx="1"/>
          </p:nvPr>
        </p:nvSpPr>
        <p:spPr>
          <a:xfrm>
            <a:off x="311700" y="927900"/>
            <a:ext cx="8520600" cy="3735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lgn="r" rtl="0">
              <a:buNone/>
              <a:defRPr>
                <a:solidFill>
                  <a:srgbClr val="FF5722"/>
                </a:solidFill>
              </a:defRPr>
            </a:lvl1pPr>
            <a:lvl2pPr lvl="1" algn="r" rtl="0">
              <a:buNone/>
              <a:defRPr>
                <a:solidFill>
                  <a:srgbClr val="FF5722"/>
                </a:solidFill>
              </a:defRPr>
            </a:lvl2pPr>
            <a:lvl3pPr lvl="2" algn="r" rtl="0">
              <a:buNone/>
              <a:defRPr>
                <a:solidFill>
                  <a:srgbClr val="FF5722"/>
                </a:solidFill>
              </a:defRPr>
            </a:lvl3pPr>
            <a:lvl4pPr lvl="3" algn="r" rtl="0">
              <a:buNone/>
              <a:defRPr>
                <a:solidFill>
                  <a:srgbClr val="FF5722"/>
                </a:solidFill>
              </a:defRPr>
            </a:lvl4pPr>
            <a:lvl5pPr lvl="4" algn="r" rtl="0">
              <a:buNone/>
              <a:defRPr>
                <a:solidFill>
                  <a:srgbClr val="FF5722"/>
                </a:solidFill>
              </a:defRPr>
            </a:lvl5pPr>
            <a:lvl6pPr lvl="5" algn="r" rtl="0">
              <a:buNone/>
              <a:defRPr>
                <a:solidFill>
                  <a:srgbClr val="FF5722"/>
                </a:solidFill>
              </a:defRPr>
            </a:lvl6pPr>
            <a:lvl7pPr lvl="6" algn="r" rtl="0">
              <a:buNone/>
              <a:defRPr>
                <a:solidFill>
                  <a:srgbClr val="FF5722"/>
                </a:solidFill>
              </a:defRPr>
            </a:lvl7pPr>
            <a:lvl8pPr lvl="7" algn="r" rtl="0">
              <a:buNone/>
              <a:defRPr>
                <a:solidFill>
                  <a:srgbClr val="FF5722"/>
                </a:solidFill>
              </a:defRPr>
            </a:lvl8pPr>
            <a:lvl9pPr lvl="8" algn="r" rtl="0">
              <a:buNone/>
              <a:defRPr>
                <a:solidFill>
                  <a:srgbClr val="FF5722"/>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Konten">
  <p:cSld name="TITLE_1_1">
    <p:spTree>
      <p:nvGrpSpPr>
        <p:cNvPr id="1" name="Shape 18"/>
        <p:cNvGrpSpPr/>
        <p:nvPr/>
      </p:nvGrpSpPr>
      <p:grpSpPr>
        <a:xfrm>
          <a:off x="0" y="0"/>
          <a:ext cx="0" cy="0"/>
          <a:chOff x="0" y="0"/>
          <a:chExt cx="0" cy="0"/>
        </a:xfrm>
      </p:grpSpPr>
      <p:sp>
        <p:nvSpPr>
          <p:cNvPr id="19" name="Google Shape;19;p4"/>
          <p:cNvSpPr txBox="1">
            <a:spLocks noGrp="1"/>
          </p:cNvSpPr>
          <p:nvPr>
            <p:ph type="ctrTitle"/>
          </p:nvPr>
        </p:nvSpPr>
        <p:spPr>
          <a:xfrm>
            <a:off x="311700" y="472000"/>
            <a:ext cx="8520600" cy="7014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sz="32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20" name="Google Shape;20;p4"/>
          <p:cNvSpPr txBox="1">
            <a:spLocks noGrp="1"/>
          </p:cNvSpPr>
          <p:nvPr>
            <p:ph type="body" idx="1"/>
          </p:nvPr>
        </p:nvSpPr>
        <p:spPr>
          <a:xfrm>
            <a:off x="311700" y="1298925"/>
            <a:ext cx="8520600" cy="3364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lgn="r" rtl="0">
              <a:buNone/>
              <a:defRPr>
                <a:solidFill>
                  <a:srgbClr val="FF5722"/>
                </a:solidFill>
              </a:defRPr>
            </a:lvl1pPr>
            <a:lvl2pPr lvl="1" algn="r" rtl="0">
              <a:buNone/>
              <a:defRPr>
                <a:solidFill>
                  <a:srgbClr val="FF5722"/>
                </a:solidFill>
              </a:defRPr>
            </a:lvl2pPr>
            <a:lvl3pPr lvl="2" algn="r" rtl="0">
              <a:buNone/>
              <a:defRPr>
                <a:solidFill>
                  <a:srgbClr val="FF5722"/>
                </a:solidFill>
              </a:defRPr>
            </a:lvl3pPr>
            <a:lvl4pPr lvl="3" algn="r" rtl="0">
              <a:buNone/>
              <a:defRPr>
                <a:solidFill>
                  <a:srgbClr val="FF5722"/>
                </a:solidFill>
              </a:defRPr>
            </a:lvl4pPr>
            <a:lvl5pPr lvl="4" algn="r" rtl="0">
              <a:buNone/>
              <a:defRPr>
                <a:solidFill>
                  <a:srgbClr val="FF5722"/>
                </a:solidFill>
              </a:defRPr>
            </a:lvl5pPr>
            <a:lvl6pPr lvl="5" algn="r" rtl="0">
              <a:buNone/>
              <a:defRPr>
                <a:solidFill>
                  <a:srgbClr val="FF5722"/>
                </a:solidFill>
              </a:defRPr>
            </a:lvl6pPr>
            <a:lvl7pPr lvl="6" algn="r" rtl="0">
              <a:buNone/>
              <a:defRPr>
                <a:solidFill>
                  <a:srgbClr val="FF5722"/>
                </a:solidFill>
              </a:defRPr>
            </a:lvl7pPr>
            <a:lvl8pPr lvl="7" algn="r" rtl="0">
              <a:buNone/>
              <a:defRPr>
                <a:solidFill>
                  <a:srgbClr val="FF5722"/>
                </a:solidFill>
              </a:defRPr>
            </a:lvl8pPr>
            <a:lvl9pPr lvl="8" algn="r" rtl="0">
              <a:buNone/>
              <a:defRPr>
                <a:solidFill>
                  <a:srgbClr val="FF5722"/>
                </a:solidFill>
              </a:defRPr>
            </a:lvl9pPr>
          </a:lstStyle>
          <a:p>
            <a:pPr marL="0" lvl="0" indent="0" algn="r" rtl="0">
              <a:spcBef>
                <a:spcPts val="0"/>
              </a:spcBef>
              <a:spcAft>
                <a:spcPts val="0"/>
              </a:spcAft>
              <a:buNone/>
            </a:pPr>
            <a:fld id="{00000000-1234-1234-1234-123412341234}" type="slidenum">
              <a:rPr lang="id"/>
              <a:t>‹#›</a:t>
            </a:fld>
            <a:endParaRPr/>
          </a:p>
        </p:txBody>
      </p:sp>
      <p:sp>
        <p:nvSpPr>
          <p:cNvPr id="22" name="Google Shape;22;p4"/>
          <p:cNvSpPr txBox="1">
            <a:spLocks noGrp="1"/>
          </p:cNvSpPr>
          <p:nvPr>
            <p:ph type="subTitle" idx="2"/>
          </p:nvPr>
        </p:nvSpPr>
        <p:spPr>
          <a:xfrm>
            <a:off x="311700" y="152350"/>
            <a:ext cx="8160900" cy="474300"/>
          </a:xfrm>
          <a:prstGeom prst="rect">
            <a:avLst/>
          </a:prstGeom>
        </p:spPr>
        <p:txBody>
          <a:bodyPr spcFirstLastPara="1" wrap="square" lIns="91425" tIns="91425" rIns="91425" bIns="91425" anchor="t" anchorCtr="0">
            <a:noAutofit/>
          </a:bodyPr>
          <a:lstStyle>
            <a:lvl1pPr lvl="0" algn="l">
              <a:spcBef>
                <a:spcPts val="0"/>
              </a:spcBef>
              <a:spcAft>
                <a:spcPts val="0"/>
              </a:spcAft>
              <a:buSzPts val="1800"/>
              <a:buNone/>
              <a:defRPr sz="1800">
                <a:latin typeface="Arial"/>
                <a:ea typeface="Arial"/>
                <a:cs typeface="Arial"/>
                <a:sym typeface="Arial"/>
              </a:defRPr>
            </a:lvl1pPr>
            <a:lvl2pPr lvl="1">
              <a:spcBef>
                <a:spcPts val="0"/>
              </a:spcBef>
              <a:spcAft>
                <a:spcPts val="0"/>
              </a:spcAft>
              <a:buSzPts val="1800"/>
              <a:buNone/>
              <a:defRPr sz="1800">
                <a:latin typeface="Arial"/>
                <a:ea typeface="Arial"/>
                <a:cs typeface="Arial"/>
                <a:sym typeface="Arial"/>
              </a:defRPr>
            </a:lvl2pPr>
            <a:lvl3pPr lvl="2">
              <a:spcBef>
                <a:spcPts val="0"/>
              </a:spcBef>
              <a:spcAft>
                <a:spcPts val="0"/>
              </a:spcAft>
              <a:buSzPts val="1800"/>
              <a:buNone/>
              <a:defRPr sz="1800">
                <a:latin typeface="Arial"/>
                <a:ea typeface="Arial"/>
                <a:cs typeface="Arial"/>
                <a:sym typeface="Arial"/>
              </a:defRPr>
            </a:lvl3pPr>
            <a:lvl4pPr lvl="3">
              <a:spcBef>
                <a:spcPts val="0"/>
              </a:spcBef>
              <a:spcAft>
                <a:spcPts val="0"/>
              </a:spcAft>
              <a:buSzPts val="1800"/>
              <a:buNone/>
              <a:defRPr sz="1800">
                <a:latin typeface="Arial"/>
                <a:ea typeface="Arial"/>
                <a:cs typeface="Arial"/>
                <a:sym typeface="Arial"/>
              </a:defRPr>
            </a:lvl4pPr>
            <a:lvl5pPr lvl="4">
              <a:spcBef>
                <a:spcPts val="0"/>
              </a:spcBef>
              <a:spcAft>
                <a:spcPts val="0"/>
              </a:spcAft>
              <a:buSzPts val="1800"/>
              <a:buNone/>
              <a:defRPr sz="1800">
                <a:latin typeface="Arial"/>
                <a:ea typeface="Arial"/>
                <a:cs typeface="Arial"/>
                <a:sym typeface="Arial"/>
              </a:defRPr>
            </a:lvl5pPr>
            <a:lvl6pPr lvl="5">
              <a:spcBef>
                <a:spcPts val="0"/>
              </a:spcBef>
              <a:spcAft>
                <a:spcPts val="0"/>
              </a:spcAft>
              <a:buSzPts val="1800"/>
              <a:buNone/>
              <a:defRPr sz="1800">
                <a:latin typeface="Arial"/>
                <a:ea typeface="Arial"/>
                <a:cs typeface="Arial"/>
                <a:sym typeface="Arial"/>
              </a:defRPr>
            </a:lvl6pPr>
            <a:lvl7pPr lvl="6">
              <a:spcBef>
                <a:spcPts val="0"/>
              </a:spcBef>
              <a:spcAft>
                <a:spcPts val="0"/>
              </a:spcAft>
              <a:buSzPts val="1800"/>
              <a:buNone/>
              <a:defRPr sz="1800">
                <a:latin typeface="Arial"/>
                <a:ea typeface="Arial"/>
                <a:cs typeface="Arial"/>
                <a:sym typeface="Arial"/>
              </a:defRPr>
            </a:lvl7pPr>
            <a:lvl8pPr lvl="7">
              <a:spcBef>
                <a:spcPts val="0"/>
              </a:spcBef>
              <a:spcAft>
                <a:spcPts val="0"/>
              </a:spcAft>
              <a:buSzPts val="1800"/>
              <a:buNone/>
              <a:defRPr sz="1800">
                <a:latin typeface="Arial"/>
                <a:ea typeface="Arial"/>
                <a:cs typeface="Arial"/>
                <a:sym typeface="Arial"/>
              </a:defRPr>
            </a:lvl8pPr>
            <a:lvl9pPr lvl="8">
              <a:spcBef>
                <a:spcPts val="0"/>
              </a:spcBef>
              <a:spcAft>
                <a:spcPts val="0"/>
              </a:spcAft>
              <a:buSzPts val="1800"/>
              <a:buNone/>
              <a:defRPr sz="1800">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CUSTOM">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1386600" y="1819200"/>
            <a:ext cx="6370800" cy="1061700"/>
          </a:xfrm>
          <a:prstGeom prst="rect">
            <a:avLst/>
          </a:prstGeom>
        </p:spPr>
        <p:txBody>
          <a:bodyPr spcFirstLastPara="1" wrap="square" lIns="91425" tIns="91425" rIns="91425" bIns="91425" anchor="b" anchorCtr="0">
            <a:noAutofit/>
          </a:bodyPr>
          <a:lstStyle>
            <a:lvl1pPr lvl="0">
              <a:spcBef>
                <a:spcPts val="0"/>
              </a:spcBef>
              <a:spcAft>
                <a:spcPts val="0"/>
              </a:spcAft>
              <a:buSzPts val="3800"/>
              <a:buNone/>
              <a:defRPr>
                <a:latin typeface="Arial"/>
                <a:ea typeface="Arial"/>
                <a:cs typeface="Arial"/>
                <a:sym typeface="Arial"/>
              </a:defRPr>
            </a:lvl1pPr>
            <a:lvl2pPr lvl="1">
              <a:spcBef>
                <a:spcPts val="0"/>
              </a:spcBef>
              <a:spcAft>
                <a:spcPts val="0"/>
              </a:spcAft>
              <a:buSzPts val="1400"/>
              <a:buNone/>
              <a:defRPr>
                <a:latin typeface="Arial"/>
                <a:ea typeface="Arial"/>
                <a:cs typeface="Arial"/>
                <a:sym typeface="Arial"/>
              </a:defRPr>
            </a:lvl2pPr>
            <a:lvl3pPr lvl="2">
              <a:spcBef>
                <a:spcPts val="0"/>
              </a:spcBef>
              <a:spcAft>
                <a:spcPts val="0"/>
              </a:spcAft>
              <a:buSzPts val="1400"/>
              <a:buNone/>
              <a:defRPr>
                <a:latin typeface="Arial"/>
                <a:ea typeface="Arial"/>
                <a:cs typeface="Arial"/>
                <a:sym typeface="Arial"/>
              </a:defRPr>
            </a:lvl3pPr>
            <a:lvl4pPr lvl="3">
              <a:spcBef>
                <a:spcPts val="0"/>
              </a:spcBef>
              <a:spcAft>
                <a:spcPts val="0"/>
              </a:spcAft>
              <a:buSzPts val="1400"/>
              <a:buNone/>
              <a:defRPr>
                <a:latin typeface="Arial"/>
                <a:ea typeface="Arial"/>
                <a:cs typeface="Arial"/>
                <a:sym typeface="Arial"/>
              </a:defRPr>
            </a:lvl4pPr>
            <a:lvl5pPr lvl="4">
              <a:spcBef>
                <a:spcPts val="0"/>
              </a:spcBef>
              <a:spcAft>
                <a:spcPts val="0"/>
              </a:spcAft>
              <a:buSzPts val="1400"/>
              <a:buNone/>
              <a:defRPr>
                <a:latin typeface="Arial"/>
                <a:ea typeface="Arial"/>
                <a:cs typeface="Arial"/>
                <a:sym typeface="Arial"/>
              </a:defRPr>
            </a:lvl5pPr>
            <a:lvl6pPr lvl="5">
              <a:spcBef>
                <a:spcPts val="0"/>
              </a:spcBef>
              <a:spcAft>
                <a:spcPts val="0"/>
              </a:spcAft>
              <a:buSzPts val="1400"/>
              <a:buNone/>
              <a:defRPr>
                <a:latin typeface="Arial"/>
                <a:ea typeface="Arial"/>
                <a:cs typeface="Arial"/>
                <a:sym typeface="Arial"/>
              </a:defRPr>
            </a:lvl6pPr>
            <a:lvl7pPr lvl="6">
              <a:spcBef>
                <a:spcPts val="0"/>
              </a:spcBef>
              <a:spcAft>
                <a:spcPts val="0"/>
              </a:spcAft>
              <a:buSzPts val="1400"/>
              <a:buNone/>
              <a:defRPr>
                <a:latin typeface="Arial"/>
                <a:ea typeface="Arial"/>
                <a:cs typeface="Arial"/>
                <a:sym typeface="Arial"/>
              </a:defRPr>
            </a:lvl7pPr>
            <a:lvl8pPr lvl="7">
              <a:spcBef>
                <a:spcPts val="0"/>
              </a:spcBef>
              <a:spcAft>
                <a:spcPts val="0"/>
              </a:spcAft>
              <a:buSzPts val="1400"/>
              <a:buNone/>
              <a:defRPr>
                <a:latin typeface="Arial"/>
                <a:ea typeface="Arial"/>
                <a:cs typeface="Arial"/>
                <a:sym typeface="Arial"/>
              </a:defRPr>
            </a:lvl8pPr>
            <a:lvl9pPr lvl="8">
              <a:spcBef>
                <a:spcPts val="0"/>
              </a:spcBef>
              <a:spcAft>
                <a:spcPts val="0"/>
              </a:spcAft>
              <a:buSzPts val="1400"/>
              <a:buNone/>
              <a:defRPr>
                <a:latin typeface="Arial"/>
                <a:ea typeface="Arial"/>
                <a:cs typeface="Arial"/>
                <a:sym typeface="Arial"/>
              </a:defRPr>
            </a:lvl9pPr>
          </a:lstStyle>
          <a:p>
            <a:endParaRPr/>
          </a:p>
        </p:txBody>
      </p:sp>
      <p:sp>
        <p:nvSpPr>
          <p:cNvPr id="25" name="Google Shape;25;p5"/>
          <p:cNvSpPr txBox="1">
            <a:spLocks noGrp="1"/>
          </p:cNvSpPr>
          <p:nvPr>
            <p:ph type="subTitle" idx="1"/>
          </p:nvPr>
        </p:nvSpPr>
        <p:spPr>
          <a:xfrm>
            <a:off x="1438050" y="2880900"/>
            <a:ext cx="6267900" cy="4434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a:solidFill>
                  <a:srgbClr val="FF5722"/>
                </a:solidFill>
              </a:defRPr>
            </a:lvl1pPr>
            <a:lvl2pPr lvl="1" algn="r">
              <a:buNone/>
              <a:defRPr>
                <a:solidFill>
                  <a:srgbClr val="FF5722"/>
                </a:solidFill>
              </a:defRPr>
            </a:lvl2pPr>
            <a:lvl3pPr lvl="2" algn="r">
              <a:buNone/>
              <a:defRPr>
                <a:solidFill>
                  <a:srgbClr val="FF5722"/>
                </a:solidFill>
              </a:defRPr>
            </a:lvl3pPr>
            <a:lvl4pPr lvl="3" algn="r">
              <a:buNone/>
              <a:defRPr>
                <a:solidFill>
                  <a:srgbClr val="FF5722"/>
                </a:solidFill>
              </a:defRPr>
            </a:lvl4pPr>
            <a:lvl5pPr lvl="4" algn="r">
              <a:buNone/>
              <a:defRPr>
                <a:solidFill>
                  <a:srgbClr val="FF5722"/>
                </a:solidFill>
              </a:defRPr>
            </a:lvl5pPr>
            <a:lvl6pPr lvl="5" algn="r">
              <a:buNone/>
              <a:defRPr>
                <a:solidFill>
                  <a:srgbClr val="FF5722"/>
                </a:solidFill>
              </a:defRPr>
            </a:lvl6pPr>
            <a:lvl7pPr lvl="6" algn="r">
              <a:buNone/>
              <a:defRPr>
                <a:solidFill>
                  <a:srgbClr val="FF5722"/>
                </a:solidFill>
              </a:defRPr>
            </a:lvl7pPr>
            <a:lvl8pPr lvl="7" algn="r">
              <a:buNone/>
              <a:defRPr>
                <a:solidFill>
                  <a:srgbClr val="FF5722"/>
                </a:solidFill>
              </a:defRPr>
            </a:lvl8pPr>
            <a:lvl9pPr lvl="8" algn="r">
              <a:buNone/>
              <a:defRPr>
                <a:solidFill>
                  <a:srgbClr val="FF5722"/>
                </a:solidFill>
              </a:defRPr>
            </a:lvl9pPr>
          </a:lstStyle>
          <a:p>
            <a:pPr marL="0" lvl="0" indent="0" algn="r" rtl="0">
              <a:spcBef>
                <a:spcPts val="0"/>
              </a:spcBef>
              <a:spcAft>
                <a:spcPts val="0"/>
              </a:spcAft>
              <a:buNone/>
            </a:pPr>
            <a:fld id="{00000000-1234-1234-1234-123412341234}" type="slidenum">
              <a:rPr lang="id"/>
              <a:t>‹#›</a:t>
            </a:fld>
            <a:endParaRPr/>
          </a:p>
        </p:txBody>
      </p:sp>
      <p:sp>
        <p:nvSpPr>
          <p:cNvPr id="7" name="Google Shape;7;p1"/>
          <p:cNvSpPr txBox="1">
            <a:spLocks noGrp="1"/>
          </p:cNvSpPr>
          <p:nvPr>
            <p:ph type="title"/>
          </p:nvPr>
        </p:nvSpPr>
        <p:spPr>
          <a:xfrm>
            <a:off x="1386600" y="1033175"/>
            <a:ext cx="6370800" cy="10617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rgbClr val="FF5722"/>
              </a:buClr>
              <a:buSzPts val="3800"/>
              <a:buFont typeface="Roboto Slab"/>
              <a:buNone/>
              <a:defRPr sz="3800" b="1">
                <a:solidFill>
                  <a:srgbClr val="FF5722"/>
                </a:solidFill>
                <a:latin typeface="Roboto Slab"/>
                <a:ea typeface="Roboto Slab"/>
                <a:cs typeface="Roboto Slab"/>
                <a:sym typeface="Roboto Slab"/>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 name="Google Shape;8;p1"/>
          <p:cNvSpPr txBox="1">
            <a:spLocks noGrp="1"/>
          </p:cNvSpPr>
          <p:nvPr>
            <p:ph type="body" idx="1"/>
          </p:nvPr>
        </p:nvSpPr>
        <p:spPr>
          <a:xfrm>
            <a:off x="2028300" y="2770225"/>
            <a:ext cx="5087400" cy="1340100"/>
          </a:xfrm>
          <a:prstGeom prst="rect">
            <a:avLst/>
          </a:prstGeom>
          <a:noFill/>
          <a:ln>
            <a:noFill/>
          </a:ln>
        </p:spPr>
        <p:txBody>
          <a:bodyPr spcFirstLastPara="1" wrap="square" lIns="91425" tIns="91425" rIns="91425" bIns="91425" anchor="t" anchorCtr="0">
            <a:noAutofit/>
          </a:bodyPr>
          <a:lstStyle>
            <a:lvl1pPr marL="457200" lvl="0" indent="-342900">
              <a:spcBef>
                <a:spcPts val="0"/>
              </a:spcBef>
              <a:spcAft>
                <a:spcPts val="0"/>
              </a:spcAft>
              <a:buClr>
                <a:srgbClr val="666666"/>
              </a:buClr>
              <a:buSzPts val="1800"/>
              <a:buChar char="●"/>
              <a:defRPr sz="1800">
                <a:solidFill>
                  <a:srgbClr val="666666"/>
                </a:solidFill>
              </a:defRPr>
            </a:lvl1pPr>
            <a:lvl2pPr marL="914400" lvl="1" indent="-342900">
              <a:spcBef>
                <a:spcPts val="0"/>
              </a:spcBef>
              <a:spcAft>
                <a:spcPts val="0"/>
              </a:spcAft>
              <a:buClr>
                <a:srgbClr val="666666"/>
              </a:buClr>
              <a:buSzPts val="1800"/>
              <a:buChar char="○"/>
              <a:defRPr sz="1800">
                <a:solidFill>
                  <a:srgbClr val="666666"/>
                </a:solidFill>
              </a:defRPr>
            </a:lvl2pPr>
            <a:lvl3pPr marL="1371600" lvl="2" indent="-342900">
              <a:spcBef>
                <a:spcPts val="0"/>
              </a:spcBef>
              <a:spcAft>
                <a:spcPts val="0"/>
              </a:spcAft>
              <a:buClr>
                <a:srgbClr val="666666"/>
              </a:buClr>
              <a:buSzPts val="1800"/>
              <a:buChar char="■"/>
              <a:defRPr sz="1800">
                <a:solidFill>
                  <a:srgbClr val="666666"/>
                </a:solidFill>
              </a:defRPr>
            </a:lvl3pPr>
            <a:lvl4pPr marL="1828800" lvl="3" indent="-342900">
              <a:spcBef>
                <a:spcPts val="0"/>
              </a:spcBef>
              <a:spcAft>
                <a:spcPts val="0"/>
              </a:spcAft>
              <a:buClr>
                <a:srgbClr val="666666"/>
              </a:buClr>
              <a:buSzPts val="1800"/>
              <a:buChar char="●"/>
              <a:defRPr sz="1800">
                <a:solidFill>
                  <a:srgbClr val="666666"/>
                </a:solidFill>
              </a:defRPr>
            </a:lvl4pPr>
            <a:lvl5pPr marL="2286000" lvl="4" indent="-342900">
              <a:spcBef>
                <a:spcPts val="0"/>
              </a:spcBef>
              <a:spcAft>
                <a:spcPts val="0"/>
              </a:spcAft>
              <a:buClr>
                <a:srgbClr val="666666"/>
              </a:buClr>
              <a:buSzPts val="1800"/>
              <a:buChar char="○"/>
              <a:defRPr sz="1800">
                <a:solidFill>
                  <a:srgbClr val="666666"/>
                </a:solidFill>
              </a:defRPr>
            </a:lvl5pPr>
            <a:lvl6pPr marL="2743200" lvl="5" indent="-342900">
              <a:spcBef>
                <a:spcPts val="0"/>
              </a:spcBef>
              <a:spcAft>
                <a:spcPts val="0"/>
              </a:spcAft>
              <a:buClr>
                <a:srgbClr val="666666"/>
              </a:buClr>
              <a:buSzPts val="1800"/>
              <a:buChar char="■"/>
              <a:defRPr sz="1800">
                <a:solidFill>
                  <a:srgbClr val="666666"/>
                </a:solidFill>
              </a:defRPr>
            </a:lvl6pPr>
            <a:lvl7pPr marL="3200400" lvl="6" indent="-342900">
              <a:spcBef>
                <a:spcPts val="0"/>
              </a:spcBef>
              <a:spcAft>
                <a:spcPts val="0"/>
              </a:spcAft>
              <a:buClr>
                <a:srgbClr val="666666"/>
              </a:buClr>
              <a:buSzPts val="1800"/>
              <a:buChar char="●"/>
              <a:defRPr sz="1800">
                <a:solidFill>
                  <a:srgbClr val="666666"/>
                </a:solidFill>
              </a:defRPr>
            </a:lvl7pPr>
            <a:lvl8pPr marL="3657600" lvl="7" indent="-342900">
              <a:spcBef>
                <a:spcPts val="0"/>
              </a:spcBef>
              <a:spcAft>
                <a:spcPts val="0"/>
              </a:spcAft>
              <a:buClr>
                <a:srgbClr val="666666"/>
              </a:buClr>
              <a:buSzPts val="1800"/>
              <a:buChar char="○"/>
              <a:defRPr sz="1800">
                <a:solidFill>
                  <a:srgbClr val="666666"/>
                </a:solidFill>
              </a:defRPr>
            </a:lvl8pPr>
            <a:lvl9pPr marL="4114800" lvl="8" indent="-342900">
              <a:spcBef>
                <a:spcPts val="0"/>
              </a:spcBef>
              <a:spcAft>
                <a:spcPts val="0"/>
              </a:spcAft>
              <a:buClr>
                <a:srgbClr val="666666"/>
              </a:buClr>
              <a:buSzPts val="1800"/>
              <a:buChar char="■"/>
              <a:defRPr sz="1800">
                <a:solidFill>
                  <a:srgbClr val="666666"/>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nesabamedia.com/pengertian-trigger/"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spekta.petikjombang.com/pluginfile.php/550/mod_resource/content/1/Pertemuan%20Ke-13.pdf" TargetMode="External"/><Relationship Id="rId5" Type="http://schemas.openxmlformats.org/officeDocument/2006/relationships/hyperlink" Target="https://farihinmuhamad.blogspot.com/2020/04/10-perbedaan-store-procedure-dan.html" TargetMode="External"/><Relationship Id="rId4" Type="http://schemas.openxmlformats.org/officeDocument/2006/relationships/hyperlink" Target="https://www.yudana.id/berkenalan-dengan-transactions-dalam-database-mysq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pic>
        <p:nvPicPr>
          <p:cNvPr id="30" name="Google Shape;30;p6"/>
          <p:cNvPicPr preferRelativeResize="0"/>
          <p:nvPr/>
        </p:nvPicPr>
        <p:blipFill>
          <a:blip r:embed="rId3">
            <a:alphaModFix/>
          </a:blip>
          <a:stretch>
            <a:fillRect/>
          </a:stretch>
        </p:blipFill>
        <p:spPr>
          <a:xfrm>
            <a:off x="5480425" y="1359550"/>
            <a:ext cx="2424399" cy="2424401"/>
          </a:xfrm>
          <a:prstGeom prst="rect">
            <a:avLst/>
          </a:prstGeom>
          <a:noFill/>
          <a:ln>
            <a:noFill/>
          </a:ln>
        </p:spPr>
      </p:pic>
      <p:sp>
        <p:nvSpPr>
          <p:cNvPr id="31" name="Google Shape;31;p6"/>
          <p:cNvSpPr txBox="1">
            <a:spLocks noGrp="1"/>
          </p:cNvSpPr>
          <p:nvPr>
            <p:ph type="ctrTitle"/>
          </p:nvPr>
        </p:nvSpPr>
        <p:spPr>
          <a:xfrm>
            <a:off x="452800" y="2070000"/>
            <a:ext cx="4991100" cy="6465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id" sz="3000"/>
              <a:t>Trigger &amp; Transaction</a:t>
            </a:r>
            <a:endParaRPr sz="3000"/>
          </a:p>
        </p:txBody>
      </p:sp>
      <p:sp>
        <p:nvSpPr>
          <p:cNvPr id="32" name="Google Shape;32;p6"/>
          <p:cNvSpPr txBox="1">
            <a:spLocks noGrp="1"/>
          </p:cNvSpPr>
          <p:nvPr>
            <p:ph type="body" idx="2"/>
          </p:nvPr>
        </p:nvSpPr>
        <p:spPr>
          <a:xfrm>
            <a:off x="452794" y="4575975"/>
            <a:ext cx="2972100" cy="3693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id" sz="1200">
                <a:solidFill>
                  <a:srgbClr val="B7B7B7"/>
                </a:solidFill>
                <a:latin typeface="Roboto Slab"/>
                <a:ea typeface="Roboto Slab"/>
                <a:cs typeface="Roboto Slab"/>
                <a:sym typeface="Roboto Slab"/>
              </a:rPr>
              <a:t>Senin, 10 September 2022</a:t>
            </a:r>
            <a:endParaRPr sz="1200">
              <a:solidFill>
                <a:srgbClr val="B7B7B7"/>
              </a:solidFill>
              <a:latin typeface="Roboto Slab"/>
              <a:ea typeface="Roboto Slab"/>
              <a:cs typeface="Roboto Slab"/>
              <a:sym typeface="Roboto Slab"/>
            </a:endParaRPr>
          </a:p>
        </p:txBody>
      </p:sp>
      <p:sp>
        <p:nvSpPr>
          <p:cNvPr id="33" name="Google Shape;33;p6"/>
          <p:cNvSpPr txBox="1">
            <a:spLocks noGrp="1"/>
          </p:cNvSpPr>
          <p:nvPr>
            <p:ph type="subTitle" idx="1"/>
          </p:nvPr>
        </p:nvSpPr>
        <p:spPr>
          <a:xfrm>
            <a:off x="452800" y="2704200"/>
            <a:ext cx="4468800" cy="3693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id" sz="1200"/>
              <a:t>Materi Database SQL Pertemuan ke 13 📝</a:t>
            </a:r>
            <a:endParaRPr sz="1200">
              <a:solidFill>
                <a:srgbClr val="666666"/>
              </a:solidFill>
            </a:endParaRPr>
          </a:p>
        </p:txBody>
      </p:sp>
      <p:pic>
        <p:nvPicPr>
          <p:cNvPr id="34" name="Google Shape;34;p6"/>
          <p:cNvPicPr preferRelativeResize="0"/>
          <p:nvPr/>
        </p:nvPicPr>
        <p:blipFill>
          <a:blip r:embed="rId4">
            <a:alphaModFix/>
          </a:blip>
          <a:stretch>
            <a:fillRect/>
          </a:stretch>
        </p:blipFill>
        <p:spPr>
          <a:xfrm>
            <a:off x="452800" y="357325"/>
            <a:ext cx="1200150" cy="457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5"/>
          <p:cNvPicPr preferRelativeResize="0"/>
          <p:nvPr/>
        </p:nvPicPr>
        <p:blipFill>
          <a:blip r:embed="rId3">
            <a:alphaModFix/>
          </a:blip>
          <a:stretch>
            <a:fillRect/>
          </a:stretch>
        </p:blipFill>
        <p:spPr>
          <a:xfrm>
            <a:off x="5480425" y="1359550"/>
            <a:ext cx="2424399" cy="2424401"/>
          </a:xfrm>
          <a:prstGeom prst="rect">
            <a:avLst/>
          </a:prstGeom>
          <a:noFill/>
          <a:ln>
            <a:noFill/>
          </a:ln>
        </p:spPr>
      </p:pic>
      <p:sp>
        <p:nvSpPr>
          <p:cNvPr id="89" name="Google Shape;89;p15"/>
          <p:cNvSpPr txBox="1">
            <a:spLocks noGrp="1"/>
          </p:cNvSpPr>
          <p:nvPr>
            <p:ph type="ctrTitle"/>
          </p:nvPr>
        </p:nvSpPr>
        <p:spPr>
          <a:xfrm>
            <a:off x="452800" y="2070000"/>
            <a:ext cx="4991100" cy="6465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id" sz="3000"/>
              <a:t>Terima Kasih</a:t>
            </a:r>
            <a:endParaRPr sz="3000"/>
          </a:p>
        </p:txBody>
      </p:sp>
      <p:sp>
        <p:nvSpPr>
          <p:cNvPr id="90" name="Google Shape;90;p15"/>
          <p:cNvSpPr txBox="1">
            <a:spLocks noGrp="1"/>
          </p:cNvSpPr>
          <p:nvPr>
            <p:ph type="body" idx="2"/>
          </p:nvPr>
        </p:nvSpPr>
        <p:spPr>
          <a:xfrm>
            <a:off x="452794" y="4575975"/>
            <a:ext cx="2972100" cy="3693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id" sz="1200">
                <a:solidFill>
                  <a:srgbClr val="B7B7B7"/>
                </a:solidFill>
                <a:latin typeface="Roboto Slab"/>
                <a:ea typeface="Roboto Slab"/>
                <a:cs typeface="Roboto Slab"/>
                <a:sym typeface="Roboto Slab"/>
              </a:rPr>
              <a:t>Senin, 10 September 2022</a:t>
            </a:r>
            <a:endParaRPr sz="1200">
              <a:solidFill>
                <a:srgbClr val="B7B7B7"/>
              </a:solidFill>
              <a:latin typeface="Roboto Slab"/>
              <a:ea typeface="Roboto Slab"/>
              <a:cs typeface="Roboto Slab"/>
              <a:sym typeface="Roboto Slab"/>
            </a:endParaRPr>
          </a:p>
        </p:txBody>
      </p:sp>
      <p:sp>
        <p:nvSpPr>
          <p:cNvPr id="91" name="Google Shape;91;p15"/>
          <p:cNvSpPr txBox="1">
            <a:spLocks noGrp="1"/>
          </p:cNvSpPr>
          <p:nvPr>
            <p:ph type="subTitle" idx="1"/>
          </p:nvPr>
        </p:nvSpPr>
        <p:spPr>
          <a:xfrm>
            <a:off x="452800" y="2704200"/>
            <a:ext cx="4468800" cy="3693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id" sz="1200"/>
              <a:t>Atas waktu dan perhatiannya. 🎉</a:t>
            </a:r>
            <a:endParaRPr sz="1200">
              <a:solidFill>
                <a:srgbClr val="666666"/>
              </a:solidFill>
            </a:endParaRPr>
          </a:p>
        </p:txBody>
      </p:sp>
      <p:pic>
        <p:nvPicPr>
          <p:cNvPr id="92" name="Google Shape;92;p15"/>
          <p:cNvPicPr preferRelativeResize="0"/>
          <p:nvPr/>
        </p:nvPicPr>
        <p:blipFill>
          <a:blip r:embed="rId4">
            <a:alphaModFix/>
          </a:blip>
          <a:stretch>
            <a:fillRect/>
          </a:stretch>
        </p:blipFill>
        <p:spPr>
          <a:xfrm>
            <a:off x="452800" y="357325"/>
            <a:ext cx="1200150" cy="457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7"/>
          <p:cNvSpPr txBox="1">
            <a:spLocks noGrp="1"/>
          </p:cNvSpPr>
          <p:nvPr>
            <p:ph type="ctrTitle"/>
          </p:nvPr>
        </p:nvSpPr>
        <p:spPr>
          <a:xfrm>
            <a:off x="311700" y="226500"/>
            <a:ext cx="8520600" cy="646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id" sz="3000">
                <a:solidFill>
                  <a:srgbClr val="8BC34A"/>
                </a:solidFill>
              </a:rPr>
              <a:t>Daftar Isi</a:t>
            </a:r>
            <a:endParaRPr sz="3000">
              <a:solidFill>
                <a:srgbClr val="8BC34A"/>
              </a:solidFill>
            </a:endParaRPr>
          </a:p>
        </p:txBody>
      </p:sp>
      <p:sp>
        <p:nvSpPr>
          <p:cNvPr id="40" name="Google Shape;40;p7"/>
          <p:cNvSpPr txBox="1">
            <a:spLocks noGrp="1"/>
          </p:cNvSpPr>
          <p:nvPr>
            <p:ph type="body" idx="1"/>
          </p:nvPr>
        </p:nvSpPr>
        <p:spPr>
          <a:xfrm>
            <a:off x="311700" y="873000"/>
            <a:ext cx="8520600" cy="379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a:p>
            <a:pPr marL="457200" lvl="0" indent="-342900" algn="l" rtl="0">
              <a:spcBef>
                <a:spcPts val="1000"/>
              </a:spcBef>
              <a:spcAft>
                <a:spcPts val="0"/>
              </a:spcAft>
              <a:buClr>
                <a:schemeClr val="dk2"/>
              </a:buClr>
              <a:buSzPts val="1800"/>
              <a:buFont typeface="Roboto"/>
              <a:buChar char="❖"/>
            </a:pPr>
            <a:r>
              <a:rPr lang="id">
                <a:latin typeface="Roboto"/>
                <a:ea typeface="Roboto"/>
                <a:cs typeface="Roboto"/>
                <a:sym typeface="Roboto"/>
              </a:rPr>
              <a:t>Apa itu Trigger?</a:t>
            </a:r>
            <a:endParaRPr>
              <a:solidFill>
                <a:schemeClr val="dk2"/>
              </a:solidFill>
              <a:latin typeface="Roboto"/>
              <a:ea typeface="Roboto"/>
              <a:cs typeface="Roboto"/>
              <a:sym typeface="Roboto"/>
            </a:endParaRPr>
          </a:p>
          <a:p>
            <a:pPr marL="457200" lvl="0" indent="-342900" algn="l" rtl="0">
              <a:spcBef>
                <a:spcPts val="1000"/>
              </a:spcBef>
              <a:spcAft>
                <a:spcPts val="0"/>
              </a:spcAft>
              <a:buClr>
                <a:schemeClr val="dk2"/>
              </a:buClr>
              <a:buSzPts val="1800"/>
              <a:buFont typeface="Roboto"/>
              <a:buChar char="❖"/>
            </a:pPr>
            <a:r>
              <a:rPr lang="id">
                <a:solidFill>
                  <a:schemeClr val="dk2"/>
                </a:solidFill>
                <a:latin typeface="Roboto"/>
                <a:ea typeface="Roboto"/>
                <a:cs typeface="Roboto"/>
                <a:sym typeface="Roboto"/>
              </a:rPr>
              <a:t>Perbedaan Triggers &amp; Store Procedure</a:t>
            </a:r>
            <a:endParaRPr>
              <a:solidFill>
                <a:schemeClr val="dk2"/>
              </a:solidFill>
              <a:latin typeface="Roboto"/>
              <a:ea typeface="Roboto"/>
              <a:cs typeface="Roboto"/>
              <a:sym typeface="Roboto"/>
            </a:endParaRPr>
          </a:p>
          <a:p>
            <a:pPr marL="457200" lvl="0" indent="-342900" algn="l" rtl="0">
              <a:spcBef>
                <a:spcPts val="1000"/>
              </a:spcBef>
              <a:spcAft>
                <a:spcPts val="1000"/>
              </a:spcAft>
              <a:buClr>
                <a:schemeClr val="dk2"/>
              </a:buClr>
              <a:buSzPts val="1800"/>
              <a:buFont typeface="Roboto"/>
              <a:buChar char="❖"/>
            </a:pPr>
            <a:r>
              <a:rPr lang="id">
                <a:solidFill>
                  <a:schemeClr val="dk2"/>
                </a:solidFill>
                <a:latin typeface="Roboto"/>
                <a:ea typeface="Roboto"/>
                <a:cs typeface="Roboto"/>
                <a:sym typeface="Roboto"/>
              </a:rPr>
              <a:t>Apa itu Transaction?</a:t>
            </a:r>
            <a:endParaRPr>
              <a:solidFill>
                <a:schemeClr val="dk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8"/>
          <p:cNvSpPr txBox="1">
            <a:spLocks noGrp="1"/>
          </p:cNvSpPr>
          <p:nvPr>
            <p:ph type="ctrTitle"/>
          </p:nvPr>
        </p:nvSpPr>
        <p:spPr>
          <a:xfrm>
            <a:off x="311700" y="226500"/>
            <a:ext cx="8520600" cy="646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id" sz="3000">
                <a:solidFill>
                  <a:srgbClr val="8BC34A"/>
                </a:solidFill>
              </a:rPr>
              <a:t>Apa itu Trigger?</a:t>
            </a:r>
            <a:endParaRPr sz="3000">
              <a:solidFill>
                <a:srgbClr val="8BC34A"/>
              </a:solidFill>
            </a:endParaRPr>
          </a:p>
        </p:txBody>
      </p:sp>
      <p:sp>
        <p:nvSpPr>
          <p:cNvPr id="46" name="Google Shape;46;p8"/>
          <p:cNvSpPr txBox="1">
            <a:spLocks noGrp="1"/>
          </p:cNvSpPr>
          <p:nvPr>
            <p:ph type="body" idx="1"/>
          </p:nvPr>
        </p:nvSpPr>
        <p:spPr>
          <a:xfrm>
            <a:off x="311700" y="873000"/>
            <a:ext cx="8520600" cy="3987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d">
                <a:solidFill>
                  <a:schemeClr val="dk2"/>
                </a:solidFill>
                <a:latin typeface="Roboto"/>
                <a:ea typeface="Roboto"/>
                <a:cs typeface="Roboto"/>
                <a:sym typeface="Roboto"/>
              </a:rPr>
              <a:t>Dalam DBMS (Database Management System), trigger merupakan kumpulan script yang berhubungan dengan table, view ataupun skema yang dijalankan secara otomatis ketika terdapat event yang dijalankan. </a:t>
            </a:r>
            <a:endParaRPr>
              <a:solidFill>
                <a:schemeClr val="dk2"/>
              </a:solidFill>
              <a:latin typeface="Roboto"/>
              <a:ea typeface="Roboto"/>
              <a:cs typeface="Roboto"/>
              <a:sym typeface="Roboto"/>
            </a:endParaRPr>
          </a:p>
          <a:p>
            <a:pPr marL="0" lvl="0" indent="0" algn="l" rtl="0">
              <a:lnSpc>
                <a:spcPct val="115000"/>
              </a:lnSpc>
              <a:spcBef>
                <a:spcPts val="1000"/>
              </a:spcBef>
              <a:spcAft>
                <a:spcPts val="0"/>
              </a:spcAft>
              <a:buNone/>
            </a:pPr>
            <a:r>
              <a:rPr lang="id">
                <a:solidFill>
                  <a:schemeClr val="dk2"/>
                </a:solidFill>
                <a:latin typeface="Roboto"/>
                <a:ea typeface="Roboto"/>
                <a:cs typeface="Roboto"/>
                <a:sym typeface="Roboto"/>
              </a:rPr>
              <a:t>Event tersebut meliputi operasi yang biasa dilakukan dalam mengolah database, seperti :</a:t>
            </a:r>
            <a:endParaRPr>
              <a:solidFill>
                <a:schemeClr val="dk2"/>
              </a:solidFill>
              <a:latin typeface="Roboto"/>
              <a:ea typeface="Roboto"/>
              <a:cs typeface="Roboto"/>
              <a:sym typeface="Roboto"/>
            </a:endParaRPr>
          </a:p>
          <a:p>
            <a:pPr marL="457200" lvl="0" indent="-342900" algn="l" rtl="0">
              <a:lnSpc>
                <a:spcPct val="115000"/>
              </a:lnSpc>
              <a:spcBef>
                <a:spcPts val="1000"/>
              </a:spcBef>
              <a:spcAft>
                <a:spcPts val="0"/>
              </a:spcAft>
              <a:buClr>
                <a:schemeClr val="dk2"/>
              </a:buClr>
              <a:buSzPts val="1800"/>
              <a:buFont typeface="Roboto"/>
              <a:buChar char="❖"/>
            </a:pPr>
            <a:r>
              <a:rPr lang="id" b="1">
                <a:solidFill>
                  <a:schemeClr val="dk2"/>
                </a:solidFill>
                <a:latin typeface="Roboto"/>
                <a:ea typeface="Roboto"/>
                <a:cs typeface="Roboto"/>
                <a:sym typeface="Roboto"/>
              </a:rPr>
              <a:t>DML (Data Manipulation Language)</a:t>
            </a:r>
            <a:r>
              <a:rPr lang="id">
                <a:solidFill>
                  <a:schemeClr val="dk2"/>
                </a:solidFill>
                <a:latin typeface="Roboto"/>
                <a:ea typeface="Roboto"/>
                <a:cs typeface="Roboto"/>
                <a:sym typeface="Roboto"/>
              </a:rPr>
              <a:t> yang meliputi DELETE, INSERT atau UPDATE</a:t>
            </a:r>
            <a:endParaRPr>
              <a:solidFill>
                <a:schemeClr val="dk2"/>
              </a:solidFill>
              <a:latin typeface="Roboto"/>
              <a:ea typeface="Roboto"/>
              <a:cs typeface="Roboto"/>
              <a:sym typeface="Roboto"/>
            </a:endParaRPr>
          </a:p>
          <a:p>
            <a:pPr marL="457200" lvl="0" indent="-342900" algn="l" rtl="0">
              <a:lnSpc>
                <a:spcPct val="115000"/>
              </a:lnSpc>
              <a:spcBef>
                <a:spcPts val="1000"/>
              </a:spcBef>
              <a:spcAft>
                <a:spcPts val="0"/>
              </a:spcAft>
              <a:buClr>
                <a:schemeClr val="dk2"/>
              </a:buClr>
              <a:buSzPts val="1800"/>
              <a:buFont typeface="Roboto"/>
              <a:buChar char="❖"/>
            </a:pPr>
            <a:r>
              <a:rPr lang="id" b="1">
                <a:solidFill>
                  <a:schemeClr val="dk2"/>
                </a:solidFill>
                <a:latin typeface="Roboto"/>
                <a:ea typeface="Roboto"/>
                <a:cs typeface="Roboto"/>
                <a:sym typeface="Roboto"/>
              </a:rPr>
              <a:t>DDL (Data Definition Language)</a:t>
            </a:r>
            <a:r>
              <a:rPr lang="id">
                <a:solidFill>
                  <a:schemeClr val="dk2"/>
                </a:solidFill>
                <a:latin typeface="Roboto"/>
                <a:ea typeface="Roboto"/>
                <a:cs typeface="Roboto"/>
                <a:sym typeface="Roboto"/>
              </a:rPr>
              <a:t> yang meliputi CREATE, ALTER atau DROP</a:t>
            </a:r>
            <a:endParaRPr>
              <a:solidFill>
                <a:schemeClr val="dk2"/>
              </a:solidFill>
              <a:latin typeface="Roboto"/>
              <a:ea typeface="Roboto"/>
              <a:cs typeface="Roboto"/>
              <a:sym typeface="Roboto"/>
            </a:endParaRPr>
          </a:p>
          <a:p>
            <a:pPr marL="457200" lvl="0" indent="-342900" algn="l" rtl="0">
              <a:lnSpc>
                <a:spcPct val="115000"/>
              </a:lnSpc>
              <a:spcBef>
                <a:spcPts val="1000"/>
              </a:spcBef>
              <a:spcAft>
                <a:spcPts val="0"/>
              </a:spcAft>
              <a:buClr>
                <a:schemeClr val="dk2"/>
              </a:buClr>
              <a:buSzPts val="1800"/>
              <a:buFont typeface="Roboto"/>
              <a:buChar char="❖"/>
            </a:pPr>
            <a:r>
              <a:rPr lang="id">
                <a:solidFill>
                  <a:schemeClr val="dk2"/>
                </a:solidFill>
                <a:latin typeface="Roboto"/>
                <a:ea typeface="Roboto"/>
                <a:cs typeface="Roboto"/>
                <a:sym typeface="Roboto"/>
              </a:rPr>
              <a:t>Operasi Database lainnya, seperti SERVERERROR, LOGON, LOGOFF, STARTUP atau SHUTDOWN)</a:t>
            </a:r>
            <a:endParaRPr>
              <a:solidFill>
                <a:schemeClr val="dk2"/>
              </a:solidFill>
              <a:latin typeface="Roboto"/>
              <a:ea typeface="Roboto"/>
              <a:cs typeface="Roboto"/>
              <a:sym typeface="Roboto"/>
            </a:endParaRPr>
          </a:p>
          <a:p>
            <a:pPr marL="0" lvl="0" indent="0" algn="l" rtl="0">
              <a:lnSpc>
                <a:spcPct val="115000"/>
              </a:lnSpc>
              <a:spcBef>
                <a:spcPts val="1000"/>
              </a:spcBef>
              <a:spcAft>
                <a:spcPts val="1000"/>
              </a:spcAft>
              <a:buNone/>
            </a:pPr>
            <a:endParaRPr>
              <a:solidFill>
                <a:schemeClr val="dk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9"/>
          <p:cNvSpPr txBox="1">
            <a:spLocks noGrp="1"/>
          </p:cNvSpPr>
          <p:nvPr>
            <p:ph type="ctrTitle"/>
          </p:nvPr>
        </p:nvSpPr>
        <p:spPr>
          <a:xfrm>
            <a:off x="311700" y="226500"/>
            <a:ext cx="8520600" cy="646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id" sz="3000">
                <a:solidFill>
                  <a:srgbClr val="8BC34A"/>
                </a:solidFill>
              </a:rPr>
              <a:t>Apa itu Trigger?</a:t>
            </a:r>
            <a:endParaRPr sz="3000">
              <a:solidFill>
                <a:srgbClr val="8BC34A"/>
              </a:solidFill>
            </a:endParaRPr>
          </a:p>
        </p:txBody>
      </p:sp>
      <p:sp>
        <p:nvSpPr>
          <p:cNvPr id="52" name="Google Shape;52;p9"/>
          <p:cNvSpPr txBox="1">
            <a:spLocks noGrp="1"/>
          </p:cNvSpPr>
          <p:nvPr>
            <p:ph type="body" idx="1"/>
          </p:nvPr>
        </p:nvSpPr>
        <p:spPr>
          <a:xfrm>
            <a:off x="311700" y="873000"/>
            <a:ext cx="8520600" cy="3987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r>
              <a:rPr lang="id">
                <a:solidFill>
                  <a:schemeClr val="dk2"/>
                </a:solidFill>
                <a:latin typeface="Roboto"/>
                <a:ea typeface="Roboto"/>
                <a:cs typeface="Roboto"/>
                <a:sym typeface="Roboto"/>
              </a:rPr>
              <a:t>Secara sederhana, perintah untuk membuat trigger adalah sebagai berikut :</a:t>
            </a:r>
            <a:endParaRPr>
              <a:solidFill>
                <a:schemeClr val="dk2"/>
              </a:solidFill>
              <a:latin typeface="Roboto"/>
              <a:ea typeface="Roboto"/>
              <a:cs typeface="Roboto"/>
              <a:sym typeface="Roboto"/>
            </a:endParaRPr>
          </a:p>
        </p:txBody>
      </p:sp>
      <p:pic>
        <p:nvPicPr>
          <p:cNvPr id="53" name="Google Shape;53;p9"/>
          <p:cNvPicPr preferRelativeResize="0"/>
          <p:nvPr/>
        </p:nvPicPr>
        <p:blipFill>
          <a:blip r:embed="rId3">
            <a:alphaModFix/>
          </a:blip>
          <a:stretch>
            <a:fillRect/>
          </a:stretch>
        </p:blipFill>
        <p:spPr>
          <a:xfrm>
            <a:off x="1438275" y="1685925"/>
            <a:ext cx="6267450" cy="1771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0"/>
          <p:cNvSpPr txBox="1">
            <a:spLocks noGrp="1"/>
          </p:cNvSpPr>
          <p:nvPr>
            <p:ph type="ctrTitle"/>
          </p:nvPr>
        </p:nvSpPr>
        <p:spPr>
          <a:xfrm>
            <a:off x="311700" y="226500"/>
            <a:ext cx="8520600" cy="646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id" sz="3000">
                <a:solidFill>
                  <a:srgbClr val="8BC34A"/>
                </a:solidFill>
              </a:rPr>
              <a:t>Perbedaan Triggers &amp; Store Procedure</a:t>
            </a:r>
            <a:endParaRPr sz="3000">
              <a:solidFill>
                <a:srgbClr val="8BC34A"/>
              </a:solidFill>
            </a:endParaRPr>
          </a:p>
        </p:txBody>
      </p:sp>
      <p:sp>
        <p:nvSpPr>
          <p:cNvPr id="59" name="Google Shape;59;p10"/>
          <p:cNvSpPr txBox="1">
            <a:spLocks noGrp="1"/>
          </p:cNvSpPr>
          <p:nvPr>
            <p:ph type="body" idx="1"/>
          </p:nvPr>
        </p:nvSpPr>
        <p:spPr>
          <a:xfrm>
            <a:off x="128500" y="1256075"/>
            <a:ext cx="8520600" cy="2442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Roboto"/>
              <a:buAutoNum type="arabicPeriod"/>
            </a:pPr>
            <a:r>
              <a:rPr lang="id">
                <a:latin typeface="Roboto"/>
                <a:ea typeface="Roboto"/>
                <a:cs typeface="Roboto"/>
                <a:sym typeface="Roboto"/>
              </a:rPr>
              <a:t>Store Procedure bisa dipanggil kapanpun dengan perintah EXEC sedangkan Trigger baru bisa otomatis terpanggil jika ada event (insert,update,delete) yang terjadi didalam tabel</a:t>
            </a:r>
            <a:endParaRPr>
              <a:latin typeface="Roboto"/>
              <a:ea typeface="Roboto"/>
              <a:cs typeface="Roboto"/>
              <a:sym typeface="Roboto"/>
            </a:endParaRPr>
          </a:p>
          <a:p>
            <a:pPr marL="457200" lvl="0" indent="-342900" algn="l" rtl="0">
              <a:spcBef>
                <a:spcPts val="1000"/>
              </a:spcBef>
              <a:spcAft>
                <a:spcPts val="0"/>
              </a:spcAft>
              <a:buSzPts val="1800"/>
              <a:buFont typeface="Roboto"/>
              <a:buAutoNum type="arabicPeriod"/>
            </a:pPr>
            <a:r>
              <a:rPr lang="id">
                <a:latin typeface="Roboto"/>
                <a:ea typeface="Roboto"/>
                <a:cs typeface="Roboto"/>
                <a:sym typeface="Roboto"/>
              </a:rPr>
              <a:t>Store Procedure dapat memberikan return value sedangkan trigger tidak</a:t>
            </a:r>
            <a:endParaRPr>
              <a:latin typeface="Roboto"/>
              <a:ea typeface="Roboto"/>
              <a:cs typeface="Roboto"/>
              <a:sym typeface="Roboto"/>
            </a:endParaRPr>
          </a:p>
          <a:p>
            <a:pPr marL="457200" lvl="0" indent="-342900" algn="l" rtl="0">
              <a:spcBef>
                <a:spcPts val="1000"/>
              </a:spcBef>
              <a:spcAft>
                <a:spcPts val="1000"/>
              </a:spcAft>
              <a:buSzPts val="1800"/>
              <a:buFont typeface="Roboto"/>
              <a:buAutoNum type="arabicPeriod"/>
            </a:pPr>
            <a:r>
              <a:rPr lang="id">
                <a:latin typeface="Roboto"/>
                <a:ea typeface="Roboto"/>
                <a:cs typeface="Roboto"/>
                <a:sym typeface="Roboto"/>
              </a:rPr>
              <a:t>Store Procedure bisa menerima input parameter sedangkan trigger tidak</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1"/>
          <p:cNvSpPr txBox="1">
            <a:spLocks noGrp="1"/>
          </p:cNvSpPr>
          <p:nvPr>
            <p:ph type="ctrTitle"/>
          </p:nvPr>
        </p:nvSpPr>
        <p:spPr>
          <a:xfrm>
            <a:off x="311700" y="226500"/>
            <a:ext cx="8520600" cy="646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id" sz="3000">
                <a:solidFill>
                  <a:srgbClr val="8BC34A"/>
                </a:solidFill>
              </a:rPr>
              <a:t>Apa itu Transaction</a:t>
            </a:r>
            <a:endParaRPr sz="3000">
              <a:solidFill>
                <a:srgbClr val="8BC34A"/>
              </a:solidFill>
            </a:endParaRPr>
          </a:p>
        </p:txBody>
      </p:sp>
      <p:sp>
        <p:nvSpPr>
          <p:cNvPr id="65" name="Google Shape;65;p11"/>
          <p:cNvSpPr txBox="1">
            <a:spLocks noGrp="1"/>
          </p:cNvSpPr>
          <p:nvPr>
            <p:ph type="body" idx="1"/>
          </p:nvPr>
        </p:nvSpPr>
        <p:spPr>
          <a:xfrm>
            <a:off x="311700" y="873000"/>
            <a:ext cx="8520600" cy="379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latin typeface="Roboto"/>
                <a:ea typeface="Roboto"/>
                <a:cs typeface="Roboto"/>
                <a:sym typeface="Roboto"/>
              </a:rPr>
              <a:t>Transactions adalah sekelompok operasi sekuensial untuk memanipulasi data dalam  database, yang dilakukan seolah-olah merupakan satu unit kerja tunggal.</a:t>
            </a:r>
            <a:endParaRPr>
              <a:latin typeface="Roboto"/>
              <a:ea typeface="Roboto"/>
              <a:cs typeface="Roboto"/>
              <a:sym typeface="Roboto"/>
            </a:endParaRPr>
          </a:p>
          <a:p>
            <a:pPr marL="0" lvl="0" indent="0" algn="l" rtl="0">
              <a:spcBef>
                <a:spcPts val="1000"/>
              </a:spcBef>
              <a:spcAft>
                <a:spcPts val="0"/>
              </a:spcAft>
              <a:buNone/>
            </a:pPr>
            <a:endParaRPr>
              <a:latin typeface="Roboto"/>
              <a:ea typeface="Roboto"/>
              <a:cs typeface="Roboto"/>
              <a:sym typeface="Roboto"/>
            </a:endParaRPr>
          </a:p>
          <a:p>
            <a:pPr marL="0" lvl="0" indent="0" algn="l" rtl="0">
              <a:spcBef>
                <a:spcPts val="1000"/>
              </a:spcBef>
              <a:spcAft>
                <a:spcPts val="0"/>
              </a:spcAft>
              <a:buNone/>
            </a:pPr>
            <a:r>
              <a:rPr lang="id">
                <a:latin typeface="Roboto"/>
                <a:ea typeface="Roboto"/>
                <a:cs typeface="Roboto"/>
                <a:sym typeface="Roboto"/>
              </a:rPr>
              <a:t>Dengan kata lain, transactions akan berhasil jika setiap operasi individu dalam grup juga berhasil. </a:t>
            </a:r>
            <a:endParaRPr>
              <a:latin typeface="Roboto"/>
              <a:ea typeface="Roboto"/>
              <a:cs typeface="Roboto"/>
              <a:sym typeface="Roboto"/>
            </a:endParaRPr>
          </a:p>
          <a:p>
            <a:pPr marL="0" lvl="0" indent="0" algn="l" rtl="0">
              <a:spcBef>
                <a:spcPts val="1000"/>
              </a:spcBef>
              <a:spcAft>
                <a:spcPts val="0"/>
              </a:spcAft>
              <a:buNone/>
            </a:pPr>
            <a:endParaRPr>
              <a:latin typeface="Roboto"/>
              <a:ea typeface="Roboto"/>
              <a:cs typeface="Roboto"/>
              <a:sym typeface="Roboto"/>
            </a:endParaRPr>
          </a:p>
          <a:p>
            <a:pPr marL="0" lvl="0" indent="0" algn="l" rtl="0">
              <a:spcBef>
                <a:spcPts val="1000"/>
              </a:spcBef>
              <a:spcAft>
                <a:spcPts val="1000"/>
              </a:spcAft>
              <a:buNone/>
            </a:pPr>
            <a:r>
              <a:rPr lang="id">
                <a:latin typeface="Roboto"/>
                <a:ea typeface="Roboto"/>
                <a:cs typeface="Roboto"/>
                <a:sym typeface="Roboto"/>
              </a:rPr>
              <a:t>Jika salah satu operasi dalam transactions gagal, seluruh transactions akan gagal.</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311700" y="226500"/>
            <a:ext cx="8520600" cy="646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id" sz="3000">
                <a:solidFill>
                  <a:srgbClr val="8BC34A"/>
                </a:solidFill>
              </a:rPr>
              <a:t>Apa itu Transaction</a:t>
            </a:r>
            <a:endParaRPr sz="3000">
              <a:solidFill>
                <a:srgbClr val="8BC34A"/>
              </a:solidFill>
            </a:endParaRPr>
          </a:p>
        </p:txBody>
      </p:sp>
      <p:sp>
        <p:nvSpPr>
          <p:cNvPr id="71" name="Google Shape;71;p12"/>
          <p:cNvSpPr txBox="1">
            <a:spLocks noGrp="1"/>
          </p:cNvSpPr>
          <p:nvPr>
            <p:ph type="body" idx="1"/>
          </p:nvPr>
        </p:nvSpPr>
        <p:spPr>
          <a:xfrm>
            <a:off x="311700" y="873000"/>
            <a:ext cx="8520600" cy="379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latin typeface="Roboto"/>
                <a:ea typeface="Roboto"/>
                <a:cs typeface="Roboto"/>
                <a:sym typeface="Roboto"/>
              </a:rPr>
              <a:t>Sebuah transactions dimulai dengan pernyataan SQL executable.</a:t>
            </a:r>
            <a:endParaRPr>
              <a:latin typeface="Roboto"/>
              <a:ea typeface="Roboto"/>
              <a:cs typeface="Roboto"/>
              <a:sym typeface="Roboto"/>
            </a:endParaRPr>
          </a:p>
          <a:p>
            <a:pPr marL="0" lvl="0" indent="0" algn="l" rtl="0">
              <a:spcBef>
                <a:spcPts val="1000"/>
              </a:spcBef>
              <a:spcAft>
                <a:spcPts val="0"/>
              </a:spcAft>
              <a:buNone/>
            </a:pPr>
            <a:endParaRPr>
              <a:latin typeface="Roboto"/>
              <a:ea typeface="Roboto"/>
              <a:cs typeface="Roboto"/>
              <a:sym typeface="Roboto"/>
            </a:endParaRPr>
          </a:p>
          <a:p>
            <a:pPr marL="0" lvl="0" indent="0" algn="l" rtl="0">
              <a:spcBef>
                <a:spcPts val="1000"/>
              </a:spcBef>
              <a:spcAft>
                <a:spcPts val="1000"/>
              </a:spcAft>
              <a:buNone/>
            </a:pPr>
            <a:r>
              <a:rPr lang="id">
                <a:latin typeface="Roboto"/>
                <a:ea typeface="Roboto"/>
                <a:cs typeface="Roboto"/>
                <a:sym typeface="Roboto"/>
              </a:rPr>
              <a:t>Sebuah transactions berakhir saat commit atau rolled back, baik secara eksplisit dengan pernyataan COMMIT atau ROLLBACK atau secara implisit ketika DDL (Data Definition Language) digunakan untuk mengelola struktur tabel dan indeks dengan pernyataan CREATE, ALTER, RENAME, DROP dan TRUNCATE.</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ctrTitle"/>
          </p:nvPr>
        </p:nvSpPr>
        <p:spPr>
          <a:xfrm>
            <a:off x="311700" y="226500"/>
            <a:ext cx="8520600" cy="646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id" sz="3000">
                <a:solidFill>
                  <a:srgbClr val="8BC34A"/>
                </a:solidFill>
              </a:rPr>
              <a:t>Apa itu Transaction</a:t>
            </a:r>
            <a:endParaRPr sz="3000">
              <a:solidFill>
                <a:srgbClr val="8BC34A"/>
              </a:solidFill>
            </a:endParaRPr>
          </a:p>
        </p:txBody>
      </p:sp>
      <p:sp>
        <p:nvSpPr>
          <p:cNvPr id="77" name="Google Shape;77;p13"/>
          <p:cNvSpPr txBox="1">
            <a:spLocks noGrp="1"/>
          </p:cNvSpPr>
          <p:nvPr>
            <p:ph type="body" idx="1"/>
          </p:nvPr>
        </p:nvSpPr>
        <p:spPr>
          <a:xfrm>
            <a:off x="311700" y="873000"/>
            <a:ext cx="8520600" cy="379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latin typeface="Roboto"/>
                <a:ea typeface="Roboto"/>
                <a:cs typeface="Roboto"/>
                <a:sym typeface="Roboto"/>
              </a:rPr>
              <a:t>Transactions memiliki empat sifat standar berikut, biasanya disebut dengan akronim ACID :</a:t>
            </a:r>
            <a:endParaRPr>
              <a:latin typeface="Roboto"/>
              <a:ea typeface="Roboto"/>
              <a:cs typeface="Roboto"/>
              <a:sym typeface="Roboto"/>
            </a:endParaRPr>
          </a:p>
          <a:p>
            <a:pPr marL="0" lvl="0" indent="0" algn="l" rtl="0">
              <a:spcBef>
                <a:spcPts val="1000"/>
              </a:spcBef>
              <a:spcAft>
                <a:spcPts val="0"/>
              </a:spcAft>
              <a:buClr>
                <a:schemeClr val="dk1"/>
              </a:buClr>
              <a:buSzPts val="1100"/>
              <a:buFont typeface="Arial"/>
              <a:buNone/>
            </a:pPr>
            <a:endParaRPr>
              <a:latin typeface="Roboto"/>
              <a:ea typeface="Roboto"/>
              <a:cs typeface="Roboto"/>
              <a:sym typeface="Roboto"/>
            </a:endParaRPr>
          </a:p>
          <a:p>
            <a:pPr marL="457200" lvl="0" indent="-342900" algn="l" rtl="0">
              <a:spcBef>
                <a:spcPts val="1000"/>
              </a:spcBef>
              <a:spcAft>
                <a:spcPts val="0"/>
              </a:spcAft>
              <a:buSzPts val="1800"/>
              <a:buFont typeface="Roboto"/>
              <a:buChar char="❖"/>
            </a:pPr>
            <a:r>
              <a:rPr lang="id" b="1">
                <a:latin typeface="Roboto"/>
                <a:ea typeface="Roboto"/>
                <a:cs typeface="Roboto"/>
                <a:sym typeface="Roboto"/>
              </a:rPr>
              <a:t>Atomicity</a:t>
            </a:r>
            <a:r>
              <a:rPr lang="id">
                <a:latin typeface="Roboto"/>
                <a:ea typeface="Roboto"/>
                <a:cs typeface="Roboto"/>
                <a:sym typeface="Roboto"/>
              </a:rPr>
              <a:t> : memastikan bahwa semua operasi di dalam unit kerja selesai dengan sukses. Jika tidak, maka transaction akan dibatalkan pada pada titik kegagalan kemudian operasi sebelumnya dikembalikan ke keadaan semula.</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id" b="1">
                <a:latin typeface="Roboto"/>
                <a:ea typeface="Roboto"/>
                <a:cs typeface="Roboto"/>
                <a:sym typeface="Roboto"/>
              </a:rPr>
              <a:t>Consistency</a:t>
            </a:r>
            <a:r>
              <a:rPr lang="id">
                <a:latin typeface="Roboto"/>
                <a:ea typeface="Roboto"/>
                <a:cs typeface="Roboto"/>
                <a:sym typeface="Roboto"/>
              </a:rPr>
              <a:t> : memastikan bahwa database benar-benar mengubah keadaan pada transactions yang berhasil dilakukan.</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id" b="1">
                <a:latin typeface="Roboto"/>
                <a:ea typeface="Roboto"/>
                <a:cs typeface="Roboto"/>
                <a:sym typeface="Roboto"/>
              </a:rPr>
              <a:t>Isolation</a:t>
            </a:r>
            <a:r>
              <a:rPr lang="id">
                <a:latin typeface="Roboto"/>
                <a:ea typeface="Roboto"/>
                <a:cs typeface="Roboto"/>
                <a:sym typeface="Roboto"/>
              </a:rPr>
              <a:t> : memungkinkan transactions beroperasi secara independen dan transparan satu sama lain.</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id" b="1">
                <a:latin typeface="Roboto"/>
                <a:ea typeface="Roboto"/>
                <a:cs typeface="Roboto"/>
                <a:sym typeface="Roboto"/>
              </a:rPr>
              <a:t>Durability</a:t>
            </a:r>
            <a:r>
              <a:rPr lang="id">
                <a:latin typeface="Roboto"/>
                <a:ea typeface="Roboto"/>
                <a:cs typeface="Roboto"/>
                <a:sym typeface="Roboto"/>
              </a:rPr>
              <a:t> : memastikan bahwa hasil atau akibat dari transactions yang dilakukan tetap dijalankan meski terjadi kegagalan sistem.</a:t>
            </a:r>
            <a:endParaRPr>
              <a:latin typeface="Roboto"/>
              <a:ea typeface="Roboto"/>
              <a:cs typeface="Roboto"/>
              <a:sym typeface="Roboto"/>
            </a:endParaRPr>
          </a:p>
          <a:p>
            <a:pPr marL="0" lvl="0" indent="0" algn="l" rtl="0">
              <a:spcBef>
                <a:spcPts val="1000"/>
              </a:spcBef>
              <a:spcAft>
                <a:spcPts val="1000"/>
              </a:spcAft>
              <a:buNone/>
            </a:pP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4"/>
          <p:cNvSpPr txBox="1">
            <a:spLocks noGrp="1"/>
          </p:cNvSpPr>
          <p:nvPr>
            <p:ph type="ctrTitle"/>
          </p:nvPr>
        </p:nvSpPr>
        <p:spPr>
          <a:xfrm>
            <a:off x="311700" y="226500"/>
            <a:ext cx="8520600" cy="646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id" sz="3000">
                <a:solidFill>
                  <a:srgbClr val="8BC34A"/>
                </a:solidFill>
              </a:rPr>
              <a:t>Referensi</a:t>
            </a:r>
            <a:endParaRPr sz="3000">
              <a:solidFill>
                <a:srgbClr val="8BC34A"/>
              </a:solidFill>
            </a:endParaRPr>
          </a:p>
        </p:txBody>
      </p:sp>
      <p:sp>
        <p:nvSpPr>
          <p:cNvPr id="83" name="Google Shape;83;p14"/>
          <p:cNvSpPr txBox="1">
            <a:spLocks noGrp="1"/>
          </p:cNvSpPr>
          <p:nvPr>
            <p:ph type="body" idx="1"/>
          </p:nvPr>
        </p:nvSpPr>
        <p:spPr>
          <a:xfrm>
            <a:off x="311700" y="873000"/>
            <a:ext cx="8520600" cy="379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latin typeface="Roboto"/>
                <a:ea typeface="Roboto"/>
                <a:cs typeface="Roboto"/>
                <a:sym typeface="Roboto"/>
              </a:rPr>
              <a:t>Berikut Ini adalah daftar referensi yang kami gunakan dalam pembuatan dokumen presentasi ini :</a:t>
            </a:r>
            <a:endParaRPr>
              <a:latin typeface="Roboto"/>
              <a:ea typeface="Roboto"/>
              <a:cs typeface="Roboto"/>
              <a:sym typeface="Roboto"/>
            </a:endParaRPr>
          </a:p>
          <a:p>
            <a:pPr marL="0" lvl="0" indent="0" algn="l" rtl="0">
              <a:spcBef>
                <a:spcPts val="1000"/>
              </a:spcBef>
              <a:spcAft>
                <a:spcPts val="0"/>
              </a:spcAft>
              <a:buNone/>
            </a:pPr>
            <a:endParaRPr b="1">
              <a:latin typeface="Roboto"/>
              <a:ea typeface="Roboto"/>
              <a:cs typeface="Roboto"/>
              <a:sym typeface="Roboto"/>
            </a:endParaRPr>
          </a:p>
          <a:p>
            <a:pPr marL="457200" lvl="0" indent="-342900" algn="l" rtl="0">
              <a:spcBef>
                <a:spcPts val="1000"/>
              </a:spcBef>
              <a:spcAft>
                <a:spcPts val="0"/>
              </a:spcAft>
              <a:buSzPts val="1800"/>
              <a:buFont typeface="Roboto"/>
              <a:buChar char="➔"/>
            </a:pPr>
            <a:r>
              <a:rPr lang="id" u="sng">
                <a:solidFill>
                  <a:schemeClr val="hlink"/>
                </a:solidFill>
                <a:latin typeface="Roboto"/>
                <a:ea typeface="Roboto"/>
                <a:cs typeface="Roboto"/>
                <a:sym typeface="Roboto"/>
                <a:hlinkClick r:id="rId3"/>
              </a:rPr>
              <a:t>https://www.nesabamedia.com/pengertian-trigger/</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id" u="sng">
                <a:solidFill>
                  <a:schemeClr val="hlink"/>
                </a:solidFill>
                <a:latin typeface="Roboto"/>
                <a:ea typeface="Roboto"/>
                <a:cs typeface="Roboto"/>
                <a:sym typeface="Roboto"/>
                <a:hlinkClick r:id="rId4"/>
              </a:rPr>
              <a:t>https://www.yudana.id/berkenalan-dengan-transactions-dalam-database-mysql/</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id" u="sng">
                <a:solidFill>
                  <a:schemeClr val="hlink"/>
                </a:solidFill>
                <a:latin typeface="Roboto"/>
                <a:ea typeface="Roboto"/>
                <a:cs typeface="Roboto"/>
                <a:sym typeface="Roboto"/>
                <a:hlinkClick r:id="rId5"/>
              </a:rPr>
              <a:t>https://farihinmuhamad.blogspot.com/2020/04/10-perbedaan-store-procedure-dan.html</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id" u="sng">
                <a:solidFill>
                  <a:schemeClr val="hlink"/>
                </a:solidFill>
                <a:latin typeface="Roboto"/>
                <a:ea typeface="Roboto"/>
                <a:cs typeface="Roboto"/>
                <a:sym typeface="Roboto"/>
                <a:hlinkClick r:id="rId6"/>
              </a:rPr>
              <a:t>https://spekta.petikjombang.com/pluginfile.php/550/mod_resource/content/1/Pertemuan%20Ke-13.pdf</a:t>
            </a:r>
            <a:r>
              <a:rPr lang="id">
                <a:latin typeface="Roboto"/>
                <a:ea typeface="Roboto"/>
                <a:cs typeface="Roboto"/>
                <a:sym typeface="Roboto"/>
              </a:rPr>
              <a:t> </a:t>
            </a:r>
            <a:endParaRPr>
              <a:latin typeface="Roboto"/>
              <a:ea typeface="Roboto"/>
              <a:cs typeface="Roboto"/>
              <a:sym typeface="Roboto"/>
            </a:endParaRPr>
          </a:p>
          <a:p>
            <a:pPr marL="0" lvl="0" indent="0" algn="l" rtl="0">
              <a:spcBef>
                <a:spcPts val="1000"/>
              </a:spcBef>
              <a:spcAft>
                <a:spcPts val="1000"/>
              </a:spcAft>
              <a:buNone/>
            </a:pP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Tema Hambaly">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472</Words>
  <Application>Microsoft Office PowerPoint</Application>
  <PresentationFormat>On-screen Show (16:9)</PresentationFormat>
  <Paragraphs>47</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Roboto Slab</vt:lpstr>
      <vt:lpstr>Arial</vt:lpstr>
      <vt:lpstr>Roboto</vt:lpstr>
      <vt:lpstr>Tema Hambaly</vt:lpstr>
      <vt:lpstr>Trigger &amp; Transaction</vt:lpstr>
      <vt:lpstr>Daftar Isi</vt:lpstr>
      <vt:lpstr>Apa itu Trigger?</vt:lpstr>
      <vt:lpstr>Apa itu Trigger?</vt:lpstr>
      <vt:lpstr>Perbedaan Triggers &amp; Store Procedure</vt:lpstr>
      <vt:lpstr>Apa itu Transaction</vt:lpstr>
      <vt:lpstr>Apa itu Transaction</vt:lpstr>
      <vt:lpstr>Apa itu Transaction</vt:lpstr>
      <vt:lpstr>Referensi</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Trigger &amp; Transaction</dc:title>
  <cp:lastModifiedBy>DM-09</cp:lastModifiedBy>
  <cp:revision>1</cp:revision>
  <dcterms:modified xsi:type="dcterms:W3CDTF">2022-10-12T02:42:34Z</dcterms:modified>
</cp:coreProperties>
</file>