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173-E343-4F31-9022-FC5CC2F47F32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7F58-CE60-416B-8F3B-7B11ABA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798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173-E343-4F31-9022-FC5CC2F47F32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7F58-CE60-416B-8F3B-7B11ABA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62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173-E343-4F31-9022-FC5CC2F47F32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7F58-CE60-416B-8F3B-7B11ABA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949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173-E343-4F31-9022-FC5CC2F47F32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7F58-CE60-416B-8F3B-7B11ABA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125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173-E343-4F31-9022-FC5CC2F47F32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7F58-CE60-416B-8F3B-7B11ABA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544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173-E343-4F31-9022-FC5CC2F47F32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7F58-CE60-416B-8F3B-7B11ABA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019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173-E343-4F31-9022-FC5CC2F47F32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7F58-CE60-416B-8F3B-7B11ABA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003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173-E343-4F31-9022-FC5CC2F47F32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7F58-CE60-416B-8F3B-7B11ABA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519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173-E343-4F31-9022-FC5CC2F47F32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7F58-CE60-416B-8F3B-7B11ABA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439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173-E343-4F31-9022-FC5CC2F47F32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7F58-CE60-416B-8F3B-7B11ABA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334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B173-E343-4F31-9022-FC5CC2F47F32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7F58-CE60-416B-8F3B-7B11ABA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463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B173-E343-4F31-9022-FC5CC2F47F32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7F58-CE60-416B-8F3B-7B11ABA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602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734414-35D7-1CF3-7727-9858001438D1}"/>
              </a:ext>
            </a:extLst>
          </p:cNvPr>
          <p:cNvSpPr/>
          <p:nvPr/>
        </p:nvSpPr>
        <p:spPr>
          <a:xfrm>
            <a:off x="736137" y="1620541"/>
            <a:ext cx="1587498" cy="29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Mahasiswa</a:t>
            </a:r>
            <a:endParaRPr lang="en-ID" sz="83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973A66-124A-8361-9BC6-B1F5D5BD02C6}"/>
              </a:ext>
            </a:extLst>
          </p:cNvPr>
          <p:cNvSpPr/>
          <p:nvPr/>
        </p:nvSpPr>
        <p:spPr>
          <a:xfrm>
            <a:off x="736137" y="1911126"/>
            <a:ext cx="1587499" cy="78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+NPM</a:t>
            </a:r>
          </a:p>
          <a:p>
            <a:r>
              <a:rPr lang="en-US" sz="1200" dirty="0"/>
              <a:t>+</a:t>
            </a:r>
            <a:r>
              <a:rPr lang="en-US" sz="1200" dirty="0" err="1"/>
              <a:t>nama</a:t>
            </a:r>
            <a:endParaRPr lang="en-US" sz="1200" dirty="0"/>
          </a:p>
          <a:p>
            <a:r>
              <a:rPr lang="en-US" sz="1200" dirty="0"/>
              <a:t>+class</a:t>
            </a:r>
          </a:p>
          <a:p>
            <a:r>
              <a:rPr lang="en-US" sz="1200" dirty="0"/>
              <a:t>+</a:t>
            </a:r>
            <a:r>
              <a:rPr lang="en-US" sz="1200" dirty="0" err="1"/>
              <a:t>jurusan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8D729B-CBBA-5C6E-7222-25435C8D03E5}"/>
              </a:ext>
            </a:extLst>
          </p:cNvPr>
          <p:cNvSpPr/>
          <p:nvPr/>
        </p:nvSpPr>
        <p:spPr>
          <a:xfrm>
            <a:off x="736137" y="2708784"/>
            <a:ext cx="1587498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+</a:t>
            </a:r>
            <a:r>
              <a:rPr lang="en-US" sz="1200" dirty="0" err="1"/>
              <a:t>datang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perpus</a:t>
            </a:r>
            <a:r>
              <a:rPr lang="en-US" sz="1200" dirty="0"/>
              <a:t>()</a:t>
            </a:r>
            <a:endParaRPr lang="en-ID" sz="12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3556548-72EC-9FD1-5C4B-E1C193D2D1BD}"/>
              </a:ext>
            </a:extLst>
          </p:cNvPr>
          <p:cNvSpPr/>
          <p:nvPr/>
        </p:nvSpPr>
        <p:spPr>
          <a:xfrm rot="5400000">
            <a:off x="2672931" y="2203696"/>
            <a:ext cx="149201" cy="1785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4A3DBE-A4CF-E042-B776-AF7E9A0E6788}"/>
              </a:ext>
            </a:extLst>
          </p:cNvPr>
          <p:cNvCxnSpPr>
            <a:cxnSpLocks/>
          </p:cNvCxnSpPr>
          <p:nvPr/>
        </p:nvCxnSpPr>
        <p:spPr>
          <a:xfrm>
            <a:off x="2323635" y="2292981"/>
            <a:ext cx="334612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4065FC-86FA-BF62-DCFC-80847CDA6D8E}"/>
              </a:ext>
            </a:extLst>
          </p:cNvPr>
          <p:cNvSpPr/>
          <p:nvPr/>
        </p:nvSpPr>
        <p:spPr>
          <a:xfrm>
            <a:off x="2903006" y="1626098"/>
            <a:ext cx="1922086" cy="29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Anggota</a:t>
            </a:r>
            <a:endParaRPr lang="en-ID" sz="83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3BBA7C-6324-100B-D37B-67D020FC6515}"/>
              </a:ext>
            </a:extLst>
          </p:cNvPr>
          <p:cNvSpPr/>
          <p:nvPr/>
        </p:nvSpPr>
        <p:spPr>
          <a:xfrm>
            <a:off x="2903006" y="1916683"/>
            <a:ext cx="1922087" cy="78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+id </a:t>
            </a:r>
            <a:r>
              <a:rPr lang="en-US" sz="1200" dirty="0" err="1"/>
              <a:t>anggota</a:t>
            </a:r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anggota</a:t>
            </a:r>
            <a:endParaRPr lang="en-US" sz="1200" dirty="0"/>
          </a:p>
          <a:p>
            <a:r>
              <a:rPr lang="en-US" sz="1200" dirty="0"/>
              <a:t>+class</a:t>
            </a:r>
          </a:p>
          <a:p>
            <a:r>
              <a:rPr lang="en-US" sz="1200" dirty="0"/>
              <a:t>+</a:t>
            </a:r>
            <a:r>
              <a:rPr lang="en-US" sz="1200" dirty="0" err="1"/>
              <a:t>jurusan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F0D06F-CF17-EB4C-B2AD-36450C61A77D}"/>
              </a:ext>
            </a:extLst>
          </p:cNvPr>
          <p:cNvSpPr/>
          <p:nvPr/>
        </p:nvSpPr>
        <p:spPr>
          <a:xfrm>
            <a:off x="2903006" y="2714341"/>
            <a:ext cx="1922086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+</a:t>
            </a:r>
            <a:r>
              <a:rPr lang="en-US" sz="1200" dirty="0" err="1"/>
              <a:t>datang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anggota</a:t>
            </a:r>
            <a:r>
              <a:rPr lang="en-US" sz="1200" dirty="0"/>
              <a:t>()</a:t>
            </a:r>
            <a:endParaRPr lang="en-ID" sz="1200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D561C58-58C8-609F-F69B-29CD7A1FAF77}"/>
              </a:ext>
            </a:extLst>
          </p:cNvPr>
          <p:cNvSpPr/>
          <p:nvPr/>
        </p:nvSpPr>
        <p:spPr>
          <a:xfrm rot="5635985">
            <a:off x="5224555" y="2307068"/>
            <a:ext cx="149201" cy="1785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550458-D297-FD6B-C944-8D565FC7B33E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4829631" y="2363898"/>
            <a:ext cx="380450" cy="263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6138CC0-A9C4-1DF4-14B0-5DA83683A689}"/>
              </a:ext>
            </a:extLst>
          </p:cNvPr>
          <p:cNvSpPr/>
          <p:nvPr/>
        </p:nvSpPr>
        <p:spPr>
          <a:xfrm>
            <a:off x="5456850" y="1627684"/>
            <a:ext cx="1449455" cy="29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Buku</a:t>
            </a:r>
            <a:endParaRPr lang="en-ID" sz="83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61F31D-3202-1A88-B526-22DB7F13A3A6}"/>
              </a:ext>
            </a:extLst>
          </p:cNvPr>
          <p:cNvSpPr/>
          <p:nvPr/>
        </p:nvSpPr>
        <p:spPr>
          <a:xfrm>
            <a:off x="5456851" y="1918269"/>
            <a:ext cx="1449456" cy="78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+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buku</a:t>
            </a:r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judul</a:t>
            </a:r>
            <a:r>
              <a:rPr lang="en-US" sz="1200" dirty="0"/>
              <a:t> </a:t>
            </a:r>
            <a:r>
              <a:rPr lang="en-US" sz="1200" dirty="0" err="1"/>
              <a:t>buku</a:t>
            </a:r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pengarang</a:t>
            </a:r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penerbit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64329F-4B3A-2A3D-990C-5053F3680C71}"/>
              </a:ext>
            </a:extLst>
          </p:cNvPr>
          <p:cNvSpPr/>
          <p:nvPr/>
        </p:nvSpPr>
        <p:spPr>
          <a:xfrm>
            <a:off x="5456850" y="2715927"/>
            <a:ext cx="1449455" cy="60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+input data </a:t>
            </a:r>
            <a:r>
              <a:rPr lang="en-US" sz="1200" dirty="0" err="1"/>
              <a:t>buku</a:t>
            </a:r>
            <a:r>
              <a:rPr lang="en-US" sz="1200" dirty="0"/>
              <a:t>()</a:t>
            </a:r>
          </a:p>
          <a:p>
            <a:r>
              <a:rPr lang="en-US" sz="1200" dirty="0"/>
              <a:t>+update data </a:t>
            </a:r>
            <a:r>
              <a:rPr lang="en-US" sz="1200" dirty="0" err="1"/>
              <a:t>buku</a:t>
            </a:r>
            <a:r>
              <a:rPr lang="en-US" sz="1200" dirty="0"/>
              <a:t>()</a:t>
            </a:r>
          </a:p>
          <a:p>
            <a:r>
              <a:rPr lang="en-US" sz="1200" dirty="0"/>
              <a:t>+delete data </a:t>
            </a:r>
            <a:r>
              <a:rPr lang="en-US" sz="1200" dirty="0" err="1"/>
              <a:t>buku</a:t>
            </a:r>
            <a:r>
              <a:rPr lang="en-US" sz="1200" dirty="0"/>
              <a:t>()</a:t>
            </a:r>
            <a:endParaRPr lang="en-ID" sz="1200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A13E46B-3A6C-6922-5A3B-5F3804598527}"/>
              </a:ext>
            </a:extLst>
          </p:cNvPr>
          <p:cNvSpPr/>
          <p:nvPr/>
        </p:nvSpPr>
        <p:spPr>
          <a:xfrm rot="5225622">
            <a:off x="7297737" y="2348793"/>
            <a:ext cx="149201" cy="1785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2D464E1-0C08-FFBE-92DA-122F69D7FA57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6932499" y="2442605"/>
            <a:ext cx="350668" cy="176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D9BAB55-E9FC-A80E-23E6-39D0D03CEC9A}"/>
              </a:ext>
            </a:extLst>
          </p:cNvPr>
          <p:cNvSpPr/>
          <p:nvPr/>
        </p:nvSpPr>
        <p:spPr>
          <a:xfrm>
            <a:off x="7521905" y="1721453"/>
            <a:ext cx="1560862" cy="29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Peminjam</a:t>
            </a:r>
            <a:endParaRPr lang="en-ID" sz="83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3A0B6-26BC-E936-E3FC-657AB9D3129D}"/>
              </a:ext>
            </a:extLst>
          </p:cNvPr>
          <p:cNvSpPr/>
          <p:nvPr/>
        </p:nvSpPr>
        <p:spPr>
          <a:xfrm>
            <a:off x="7521905" y="2012038"/>
            <a:ext cx="1560863" cy="78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+NPM</a:t>
            </a:r>
          </a:p>
          <a:p>
            <a:r>
              <a:rPr lang="en-US" sz="1200" dirty="0"/>
              <a:t>+</a:t>
            </a:r>
            <a:r>
              <a:rPr lang="en-US" sz="1200" dirty="0" err="1"/>
              <a:t>tanggal</a:t>
            </a:r>
            <a:r>
              <a:rPr lang="en-US" sz="1200" dirty="0"/>
              <a:t> </a:t>
            </a:r>
            <a:r>
              <a:rPr lang="en-US" sz="1200" dirty="0" err="1"/>
              <a:t>peminjaman</a:t>
            </a:r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buku</a:t>
            </a:r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tanggal</a:t>
            </a:r>
            <a:r>
              <a:rPr lang="en-US" sz="1200" dirty="0"/>
              <a:t> </a:t>
            </a:r>
            <a:r>
              <a:rPr lang="en-US" sz="1200" dirty="0" err="1"/>
              <a:t>kembali</a:t>
            </a:r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32B70C-79ED-6434-C3EE-F96FE655A88B}"/>
              </a:ext>
            </a:extLst>
          </p:cNvPr>
          <p:cNvSpPr/>
          <p:nvPr/>
        </p:nvSpPr>
        <p:spPr>
          <a:xfrm>
            <a:off x="7521905" y="2809696"/>
            <a:ext cx="1560862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+input </a:t>
            </a:r>
            <a:r>
              <a:rPr lang="en-US" sz="1200" dirty="0" err="1"/>
              <a:t>transaksi</a:t>
            </a:r>
            <a:r>
              <a:rPr lang="en-US" sz="1200" dirty="0"/>
              <a:t>()</a:t>
            </a:r>
            <a:endParaRPr lang="en-ID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B02B22-7EB9-84F8-0827-B0F6D8F0965E}"/>
              </a:ext>
            </a:extLst>
          </p:cNvPr>
          <p:cNvSpPr/>
          <p:nvPr/>
        </p:nvSpPr>
        <p:spPr>
          <a:xfrm>
            <a:off x="5264292" y="4080623"/>
            <a:ext cx="1801556" cy="29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Petugas</a:t>
            </a:r>
            <a:r>
              <a:rPr lang="en-US" sz="1400" dirty="0"/>
              <a:t> </a:t>
            </a:r>
            <a:r>
              <a:rPr lang="en-US" sz="1400" dirty="0" err="1"/>
              <a:t>Perpustakaan</a:t>
            </a:r>
            <a:endParaRPr lang="en-ID" sz="83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20C7EA-246D-69DC-5D89-D1B5C7068E56}"/>
              </a:ext>
            </a:extLst>
          </p:cNvPr>
          <p:cNvSpPr/>
          <p:nvPr/>
        </p:nvSpPr>
        <p:spPr>
          <a:xfrm>
            <a:off x="5264292" y="4371208"/>
            <a:ext cx="1801557" cy="43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+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petugas</a:t>
            </a:r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petugas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2453C2-A196-44C5-70D5-3ECBD86CDA8E}"/>
              </a:ext>
            </a:extLst>
          </p:cNvPr>
          <p:cNvSpPr/>
          <p:nvPr/>
        </p:nvSpPr>
        <p:spPr>
          <a:xfrm>
            <a:off x="5264292" y="5235993"/>
            <a:ext cx="1801556" cy="27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CF98373-52E1-E5D0-E788-82C35FE3830D}"/>
              </a:ext>
            </a:extLst>
          </p:cNvPr>
          <p:cNvSpPr/>
          <p:nvPr/>
        </p:nvSpPr>
        <p:spPr>
          <a:xfrm>
            <a:off x="5264292" y="4804166"/>
            <a:ext cx="1801557" cy="431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+input data </a:t>
            </a:r>
            <a:r>
              <a:rPr lang="en-US" sz="1200" dirty="0" err="1"/>
              <a:t>anggota</a:t>
            </a:r>
            <a:r>
              <a:rPr lang="en-US" sz="1200" dirty="0"/>
              <a:t>()</a:t>
            </a:r>
          </a:p>
          <a:p>
            <a:r>
              <a:rPr lang="en-US" sz="1200" dirty="0"/>
              <a:t>+update data </a:t>
            </a:r>
            <a:r>
              <a:rPr lang="en-US" sz="1200" dirty="0" err="1"/>
              <a:t>anggota</a:t>
            </a:r>
            <a:r>
              <a:rPr lang="en-US" sz="1200" dirty="0"/>
              <a:t>()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A8E3B3-9322-CD37-6CD8-50D20A19D60B}"/>
              </a:ext>
            </a:extLst>
          </p:cNvPr>
          <p:cNvCxnSpPr>
            <a:cxnSpLocks/>
          </p:cNvCxnSpPr>
          <p:nvPr/>
        </p:nvCxnSpPr>
        <p:spPr>
          <a:xfrm>
            <a:off x="8282808" y="3063696"/>
            <a:ext cx="0" cy="51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1AB894-66ED-21C6-75EC-0B0A492C1D35}"/>
              </a:ext>
            </a:extLst>
          </p:cNvPr>
          <p:cNvCxnSpPr>
            <a:cxnSpLocks/>
          </p:cNvCxnSpPr>
          <p:nvPr/>
        </p:nvCxnSpPr>
        <p:spPr>
          <a:xfrm flipV="1">
            <a:off x="5822837" y="3574501"/>
            <a:ext cx="2469495" cy="1153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3B9709-36FE-90D7-959F-42F07EC8761E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5820456" y="3682757"/>
            <a:ext cx="47525" cy="1618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553A608B-4B29-772E-944D-AC1EC500F089}"/>
              </a:ext>
            </a:extLst>
          </p:cNvPr>
          <p:cNvSpPr/>
          <p:nvPr/>
        </p:nvSpPr>
        <p:spPr>
          <a:xfrm rot="9753919">
            <a:off x="5819757" y="3840652"/>
            <a:ext cx="149201" cy="178570"/>
          </a:xfrm>
          <a:prstGeom prst="triangle">
            <a:avLst>
              <a:gd name="adj" fmla="val 49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7A031915-B4E6-7530-6E96-12EB9138B807}"/>
              </a:ext>
            </a:extLst>
          </p:cNvPr>
          <p:cNvSpPr/>
          <p:nvPr/>
        </p:nvSpPr>
        <p:spPr>
          <a:xfrm rot="10800000">
            <a:off x="6090469" y="3835675"/>
            <a:ext cx="149201" cy="178570"/>
          </a:xfrm>
          <a:prstGeom prst="triangle">
            <a:avLst>
              <a:gd name="adj" fmla="val 49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1F2E79B-D16C-5009-FD50-47813A3C73B0}"/>
              </a:ext>
            </a:extLst>
          </p:cNvPr>
          <p:cNvCxnSpPr>
            <a:cxnSpLocks/>
            <a:endCxn id="68" idx="3"/>
          </p:cNvCxnSpPr>
          <p:nvPr/>
        </p:nvCxnSpPr>
        <p:spPr>
          <a:xfrm>
            <a:off x="6165209" y="3311597"/>
            <a:ext cx="254" cy="5240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F6CEB7F-D203-32FF-C48D-1A98F33C7CF4}"/>
              </a:ext>
            </a:extLst>
          </p:cNvPr>
          <p:cNvSpPr/>
          <p:nvPr/>
        </p:nvSpPr>
        <p:spPr>
          <a:xfrm>
            <a:off x="7529048" y="4083162"/>
            <a:ext cx="1801556" cy="29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Denda</a:t>
            </a:r>
            <a:endParaRPr lang="en-ID" sz="83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CE6F9B-618D-8607-6E7F-FDE9358F8535}"/>
              </a:ext>
            </a:extLst>
          </p:cNvPr>
          <p:cNvSpPr/>
          <p:nvPr/>
        </p:nvSpPr>
        <p:spPr>
          <a:xfrm>
            <a:off x="7529048" y="4373747"/>
            <a:ext cx="1801557" cy="78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+NPM</a:t>
            </a:r>
          </a:p>
          <a:p>
            <a:r>
              <a:rPr lang="en-US" sz="1200" dirty="0"/>
              <a:t>+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buku</a:t>
            </a:r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tanggal</a:t>
            </a:r>
            <a:r>
              <a:rPr lang="en-US" sz="1200" dirty="0"/>
              <a:t> </a:t>
            </a:r>
            <a:r>
              <a:rPr lang="en-US" sz="1200" dirty="0" err="1"/>
              <a:t>pinjam</a:t>
            </a:r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tanggal</a:t>
            </a:r>
            <a:r>
              <a:rPr lang="en-US" sz="1200" dirty="0"/>
              <a:t> </a:t>
            </a:r>
            <a:r>
              <a:rPr lang="en-US" sz="1200" dirty="0" err="1"/>
              <a:t>kembali</a:t>
            </a:r>
            <a:endParaRPr lang="en-US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615F10-6D7D-91BD-24F8-4F05D9498575}"/>
              </a:ext>
            </a:extLst>
          </p:cNvPr>
          <p:cNvSpPr/>
          <p:nvPr/>
        </p:nvSpPr>
        <p:spPr>
          <a:xfrm>
            <a:off x="7529048" y="5171404"/>
            <a:ext cx="1801556" cy="428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+input </a:t>
            </a:r>
            <a:r>
              <a:rPr lang="en-US" sz="1200" dirty="0" err="1"/>
              <a:t>denda</a:t>
            </a:r>
            <a:r>
              <a:rPr lang="en-US" sz="1200" dirty="0"/>
              <a:t> </a:t>
            </a:r>
            <a:r>
              <a:rPr lang="en-US" sz="1200" dirty="0" err="1"/>
              <a:t>anggota</a:t>
            </a:r>
            <a:r>
              <a:rPr lang="en-US" sz="1200" dirty="0"/>
              <a:t>()</a:t>
            </a:r>
          </a:p>
          <a:p>
            <a:r>
              <a:rPr lang="en-US" sz="1200" dirty="0"/>
              <a:t>+update </a:t>
            </a:r>
            <a:r>
              <a:rPr lang="en-US" sz="1200" dirty="0" err="1"/>
              <a:t>denda</a:t>
            </a:r>
            <a:r>
              <a:rPr lang="en-US" sz="1200" dirty="0"/>
              <a:t> </a:t>
            </a:r>
            <a:r>
              <a:rPr lang="en-US" sz="1200" dirty="0" err="1"/>
              <a:t>anggota</a:t>
            </a:r>
            <a:r>
              <a:rPr lang="en-US" sz="1200" dirty="0"/>
              <a:t>()</a:t>
            </a:r>
            <a:endParaRPr lang="en-ID" sz="1200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BBF8AAF-454F-DB02-E329-95B0D90A0C94}"/>
              </a:ext>
            </a:extLst>
          </p:cNvPr>
          <p:cNvSpPr/>
          <p:nvPr/>
        </p:nvSpPr>
        <p:spPr>
          <a:xfrm rot="5400000">
            <a:off x="7283079" y="4714881"/>
            <a:ext cx="149201" cy="1785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9F14B07-8579-0C0F-B0FA-66BCE85D7414}"/>
              </a:ext>
            </a:extLst>
          </p:cNvPr>
          <p:cNvCxnSpPr>
            <a:cxnSpLocks/>
            <a:endCxn id="74" idx="3"/>
          </p:cNvCxnSpPr>
          <p:nvPr/>
        </p:nvCxnSpPr>
        <p:spPr>
          <a:xfrm>
            <a:off x="7057584" y="4804166"/>
            <a:ext cx="21081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0DD08B-8556-B162-195C-B35AF823FAA0}"/>
              </a:ext>
            </a:extLst>
          </p:cNvPr>
          <p:cNvSpPr txBox="1"/>
          <p:nvPr/>
        </p:nvSpPr>
        <p:spPr>
          <a:xfrm>
            <a:off x="3652516" y="321647"/>
            <a:ext cx="2600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 DIAGRAM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34663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113</Words>
  <Application>Microsoft Office PowerPoint</Application>
  <PresentationFormat>A4 Paper (210x297 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2</cp:revision>
  <dcterms:created xsi:type="dcterms:W3CDTF">2022-07-06T09:05:06Z</dcterms:created>
  <dcterms:modified xsi:type="dcterms:W3CDTF">2022-07-07T02:05:19Z</dcterms:modified>
</cp:coreProperties>
</file>