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57" r:id="rId6"/>
    <p:sldId id="299" r:id="rId7"/>
    <p:sldId id="295" r:id="rId8"/>
  </p:sldIdLst>
  <p:sldSz cx="9144000" cy="5143500" type="screen16x9"/>
  <p:notesSz cx="6858000" cy="9144000"/>
  <p:embeddedFontLst>
    <p:embeddedFont>
      <p:font typeface="Harrington" panose="04040505050A02020702" pitchFamily="82" charset="0"/>
      <p:regular r:id="rId10"/>
    </p:embeddedFon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283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622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1578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4588" y="40059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DC210-96DE-D17D-B8E2-A65A46A0FB0D}"/>
              </a:ext>
            </a:extLst>
          </p:cNvPr>
          <p:cNvSpPr/>
          <p:nvPr/>
        </p:nvSpPr>
        <p:spPr>
          <a:xfrm>
            <a:off x="1499684" y="436484"/>
            <a:ext cx="61446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4800" b="1" i="0" dirty="0">
                <a:solidFill>
                  <a:srgbClr val="FFFFFF"/>
                </a:solidFill>
                <a:effectLst/>
                <a:latin typeface="ff0"/>
              </a:rPr>
              <a:t>All About Linux Ubuntu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42592-8F39-51AD-7349-5201CD97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93" y="1409811"/>
            <a:ext cx="2229612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9A9BFE-9892-6F4B-4E90-552B5BD575A2}"/>
              </a:ext>
            </a:extLst>
          </p:cNvPr>
          <p:cNvSpPr/>
          <p:nvPr/>
        </p:nvSpPr>
        <p:spPr>
          <a:xfrm>
            <a:off x="2343038" y="3977656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2000" b="1" i="0" dirty="0" err="1">
                <a:solidFill>
                  <a:srgbClr val="FFFFFF"/>
                </a:solidFill>
                <a:effectLst/>
                <a:latin typeface="ff0"/>
              </a:rPr>
              <a:t>Penyusun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88CD0-D947-E571-BA15-4A685A5DB712}"/>
              </a:ext>
            </a:extLst>
          </p:cNvPr>
          <p:cNvSpPr/>
          <p:nvPr/>
        </p:nvSpPr>
        <p:spPr>
          <a:xfrm>
            <a:off x="4066793" y="3852364"/>
            <a:ext cx="26837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2000" b="1" i="0" dirty="0">
                <a:solidFill>
                  <a:srgbClr val="FFFFFF"/>
                </a:solidFill>
                <a:effectLst/>
                <a:latin typeface="ff0"/>
              </a:rPr>
              <a:t>Abdullah Qaid </a:t>
            </a:r>
            <a:r>
              <a:rPr lang="en-ID" sz="2000" b="1" i="0" dirty="0" err="1">
                <a:solidFill>
                  <a:srgbClr val="FFFFFF"/>
                </a:solidFill>
                <a:effectLst/>
                <a:latin typeface="ff0"/>
              </a:rPr>
              <a:t>Mu’aadz</a:t>
            </a:r>
            <a:endParaRPr lang="en-ID" sz="2000" b="1" i="0" dirty="0">
              <a:solidFill>
                <a:srgbClr val="FFFFFF"/>
              </a:solidFill>
              <a:effectLst/>
              <a:latin typeface="ff0"/>
            </a:endParaRPr>
          </a:p>
          <a:p>
            <a:pPr algn="ctr"/>
            <a:r>
              <a:rPr lang="en-ID" sz="2000" b="1" cap="none" spc="0" dirty="0">
                <a:ln w="0"/>
                <a:solidFill>
                  <a:srgbClr val="FFFFFF"/>
                </a:solidFill>
                <a:latin typeface="ff0"/>
              </a:rPr>
              <a:t>M </a:t>
            </a:r>
            <a:r>
              <a:rPr lang="en-ID" sz="2000" b="1" cap="none" spc="0" dirty="0" err="1">
                <a:ln w="0"/>
                <a:solidFill>
                  <a:srgbClr val="FFFFFF"/>
                </a:solidFill>
                <a:latin typeface="ff0"/>
              </a:rPr>
              <a:t>Tsani</a:t>
            </a:r>
            <a:r>
              <a:rPr lang="en-ID" sz="2000" b="1" cap="none" spc="0" dirty="0">
                <a:ln w="0"/>
                <a:solidFill>
                  <a:srgbClr val="FFFFFF"/>
                </a:solidFill>
                <a:latin typeface="ff0"/>
              </a:rPr>
              <a:t> Nur </a:t>
            </a:r>
            <a:r>
              <a:rPr lang="en-ID" sz="2000" b="1" cap="none" spc="0" dirty="0" err="1">
                <a:ln w="0"/>
                <a:solidFill>
                  <a:srgbClr val="FFFFFF"/>
                </a:solidFill>
                <a:latin typeface="ff0"/>
              </a:rPr>
              <a:t>Ramdhan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EF4144-3D4F-376F-777E-2CA57D27C502}"/>
              </a:ext>
            </a:extLst>
          </p:cNvPr>
          <p:cNvCxnSpPr>
            <a:cxnSpLocks/>
          </p:cNvCxnSpPr>
          <p:nvPr/>
        </p:nvCxnSpPr>
        <p:spPr>
          <a:xfrm>
            <a:off x="3785567" y="3720335"/>
            <a:ext cx="0" cy="971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7BF97-0660-B711-CE8D-33D32EBD3AC2}"/>
              </a:ext>
            </a:extLst>
          </p:cNvPr>
          <p:cNvSpPr txBox="1">
            <a:spLocks/>
          </p:cNvSpPr>
          <p:nvPr/>
        </p:nvSpPr>
        <p:spPr>
          <a:xfrm>
            <a:off x="183664" y="673041"/>
            <a:ext cx="8776672" cy="4094031"/>
          </a:xfrm>
          <a:prstGeom prst="rect">
            <a:avLst/>
          </a:prstGeom>
        </p:spPr>
        <p:txBody>
          <a:bodyPr numCol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00" dirty="0">
              <a:solidFill>
                <a:schemeClr val="bg1"/>
              </a:solidFill>
              <a:latin typeface="Muli"/>
              <a:cs typeface="MV Boli" panose="02000500030200090000" pitchFamily="2" charset="0"/>
            </a:endParaRPr>
          </a:p>
          <a:p>
            <a:pPr marL="285750" indent="-28575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diambil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Bahasa Afrika : rasa peri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kemanusiaan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/rasa peri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kemanusiaan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terhadap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sesama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manusia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Mark Shuttleworth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Pemilik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perusahaan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Cannonical,Ltd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mensponsori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proyek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Ubuntu pada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tahun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2004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merupakan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varian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turunan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 Debian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distribusi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linux</a:t>
            </a:r>
            <a:r>
              <a:rPr lang="en-ID" sz="160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</a:t>
            </a:r>
            <a:endParaRPr lang="en-ID" sz="1600" dirty="0">
              <a:solidFill>
                <a:schemeClr val="bg1"/>
              </a:solidFill>
              <a:latin typeface="Muli"/>
              <a:cs typeface="MV Boli" panose="02000500030200090000" pitchFamily="2" charset="0"/>
            </a:endParaRP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Selain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distribusi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Debian,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juga RPM dan Slackware.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tersedia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secara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bebas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tidak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biaya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lisensi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dpt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dalam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bahasa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lokal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masing-masing, open source (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setiap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orang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memiliki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kebebasan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mengubah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).</a:t>
            </a:r>
          </a:p>
          <a:p>
            <a:pPr marL="342900" indent="-3429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Berbeda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Windows,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bersifat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proprietary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berlisensi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. Kita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mendapatkan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kebebasan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memodifikasi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Ubuntu agar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menjadi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distro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linux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yg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kita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inginkan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bahkan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bisa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menamai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versi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ubuntu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hasil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modifikasi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tersebut</a:t>
            </a:r>
            <a:r>
              <a:rPr lang="en-ID" sz="1600" dirty="0">
                <a:solidFill>
                  <a:schemeClr val="bg1"/>
                </a:solidFill>
                <a:latin typeface="Muli"/>
                <a:cs typeface="MV Boli" panose="02000500030200090000" pitchFamily="2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bg1"/>
              </a:solidFill>
              <a:latin typeface="Muli"/>
              <a:cs typeface="MV Boli" panose="0200050003020009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9B96C-FE89-6E9B-4951-DF9473BB1B73}"/>
              </a:ext>
            </a:extLst>
          </p:cNvPr>
          <p:cNvSpPr/>
          <p:nvPr/>
        </p:nvSpPr>
        <p:spPr>
          <a:xfrm>
            <a:off x="183664" y="88266"/>
            <a:ext cx="33009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b="1" dirty="0">
                <a:solidFill>
                  <a:schemeClr val="lt1"/>
                </a:solidFill>
                <a:latin typeface="Lexend Deca"/>
                <a:sym typeface="Lexend Deca"/>
              </a:rPr>
              <a:t>Sejarah Ubuntu</a:t>
            </a:r>
          </a:p>
        </p:txBody>
      </p:sp>
    </p:spTree>
    <p:extLst>
      <p:ext uri="{BB962C8B-B14F-4D97-AF65-F5344CB8AC3E}">
        <p14:creationId xmlns:p14="http://schemas.microsoft.com/office/powerpoint/2010/main" val="327520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60D507-8E97-CA69-132F-45EEC794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" y="1072896"/>
            <a:ext cx="8802624" cy="3669792"/>
          </a:xfrm>
        </p:spPr>
        <p:txBody>
          <a:bodyPr/>
          <a:lstStyle/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Ubuntu </a:t>
            </a:r>
            <a:r>
              <a:rPr lang="en-ID" sz="1700" dirty="0" err="1">
                <a:solidFill>
                  <a:schemeClr val="bg1"/>
                </a:solidFill>
              </a:rPr>
              <a:t>diambil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dari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nama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binatang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ada</a:t>
            </a:r>
            <a:r>
              <a:rPr lang="en-ID" sz="1700" dirty="0">
                <a:solidFill>
                  <a:schemeClr val="bg1"/>
                </a:solidFill>
              </a:rPr>
              <a:t> di </a:t>
            </a:r>
            <a:r>
              <a:rPr lang="en-ID" sz="1700" dirty="0" err="1">
                <a:solidFill>
                  <a:schemeClr val="bg1"/>
                </a:solidFill>
              </a:rPr>
              <a:t>muka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bumi</a:t>
            </a:r>
            <a:r>
              <a:rPr lang="en-ID" sz="1700" dirty="0">
                <a:solidFill>
                  <a:schemeClr val="bg1"/>
                </a:solidFill>
              </a:rPr>
              <a:t> dan </a:t>
            </a:r>
            <a:r>
              <a:rPr lang="en-ID" sz="1700" dirty="0" err="1">
                <a:solidFill>
                  <a:schemeClr val="bg1"/>
                </a:solidFill>
              </a:rPr>
              <a:t>diikuti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nomor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versi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berdasarkan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dan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buClr>
                <a:schemeClr val="bg1"/>
              </a:buClr>
            </a:pPr>
            <a:endParaRPr lang="en-ID" sz="5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</a:t>
            </a:r>
            <a:r>
              <a:rPr lang="en-ID" sz="1700" dirty="0" err="1">
                <a:solidFill>
                  <a:schemeClr val="bg1"/>
                </a:solidFill>
              </a:rPr>
              <a:t>Contoh</a:t>
            </a:r>
            <a:r>
              <a:rPr lang="en-ID" sz="1700" dirty="0">
                <a:solidFill>
                  <a:schemeClr val="bg1"/>
                </a:solidFill>
              </a:rPr>
              <a:t>  :	Ubuntu 8.04 Hardy Heron</a:t>
            </a: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8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 </a:t>
            </a:r>
            <a:r>
              <a:rPr lang="en-ID" sz="1700" dirty="0" err="1">
                <a:solidFill>
                  <a:schemeClr val="bg1"/>
                </a:solidFill>
              </a:rPr>
              <a:t>yaitu</a:t>
            </a:r>
            <a:r>
              <a:rPr lang="en-ID" sz="1700" dirty="0">
                <a:solidFill>
                  <a:schemeClr val="bg1"/>
                </a:solidFill>
              </a:rPr>
              <a:t> pada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2008</a:t>
            </a: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04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bulanrilis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yaitu</a:t>
            </a:r>
            <a:r>
              <a:rPr lang="en-ID" sz="1700" dirty="0">
                <a:solidFill>
                  <a:schemeClr val="bg1"/>
                </a:solidFill>
              </a:rPr>
              <a:t> pada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keempat</a:t>
            </a:r>
            <a:endParaRPr lang="en-ID" sz="17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Hardy Heron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nama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binatang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seekor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unggus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mirip</a:t>
            </a:r>
            <a:endParaRPr lang="en-ID" sz="17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ID" sz="1700" dirty="0">
                <a:solidFill>
                  <a:schemeClr val="bg1"/>
                </a:solidFill>
              </a:rPr>
              <a:t>		</a:t>
            </a:r>
            <a:r>
              <a:rPr lang="en-ID" sz="1700" dirty="0" err="1">
                <a:solidFill>
                  <a:schemeClr val="bg1"/>
                </a:solidFill>
              </a:rPr>
              <a:t>angsa</a:t>
            </a:r>
            <a:endParaRPr lang="en-ID" sz="170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endParaRPr lang="en-ID" sz="1700" dirty="0">
              <a:solidFill>
                <a:schemeClr val="bg1"/>
              </a:solidFill>
            </a:endParaRP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700" dirty="0">
                <a:solidFill>
                  <a:schemeClr val="bg1"/>
                </a:solidFill>
              </a:rPr>
              <a:t>Ubuntu </a:t>
            </a:r>
            <a:r>
              <a:rPr lang="en-ID" sz="1700" dirty="0" err="1">
                <a:solidFill>
                  <a:schemeClr val="bg1"/>
                </a:solidFill>
              </a:rPr>
              <a:t>akan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terbit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setiap</a:t>
            </a:r>
            <a:r>
              <a:rPr lang="en-ID" sz="1700" dirty="0">
                <a:solidFill>
                  <a:schemeClr val="bg1"/>
                </a:solidFill>
              </a:rPr>
              <a:t> 6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. dan </a:t>
            </a:r>
            <a:r>
              <a:rPr lang="en-ID" sz="1700" dirty="0" err="1">
                <a:solidFill>
                  <a:schemeClr val="bg1"/>
                </a:solidFill>
              </a:rPr>
              <a:t>Setiap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akan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muncul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dua</a:t>
            </a:r>
            <a:r>
              <a:rPr lang="en-ID" sz="1700" dirty="0">
                <a:solidFill>
                  <a:schemeClr val="bg1"/>
                </a:solidFill>
              </a:rPr>
              <a:t> kali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Ubuntu. 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700" dirty="0" err="1">
                <a:solidFill>
                  <a:schemeClr val="bg1"/>
                </a:solidFill>
              </a:rPr>
              <a:t>Versi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terbaru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Ubuntu 20.04 yang di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tahun</a:t>
            </a:r>
            <a:r>
              <a:rPr lang="en-ID" sz="1700" dirty="0">
                <a:solidFill>
                  <a:schemeClr val="bg1"/>
                </a:solidFill>
              </a:rPr>
              <a:t> 2020</a:t>
            </a:r>
            <a:endParaRPr lang="en-ID" sz="1600" dirty="0">
              <a:solidFill>
                <a:schemeClr val="bg1"/>
              </a:solidFill>
            </a:endParaRP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881E8-D7DA-02CD-302B-D6B63D3FF29E}"/>
              </a:ext>
            </a:extLst>
          </p:cNvPr>
          <p:cNvSpPr/>
          <p:nvPr/>
        </p:nvSpPr>
        <p:spPr>
          <a:xfrm>
            <a:off x="158496" y="256901"/>
            <a:ext cx="25795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US" sz="3200" b="1" dirty="0" err="1">
                <a:solidFill>
                  <a:schemeClr val="lt1"/>
                </a:solidFill>
                <a:latin typeface="Lexend Deca"/>
                <a:sym typeface="Lexend Deca"/>
              </a:rPr>
              <a:t>Rilis</a:t>
            </a:r>
            <a:r>
              <a:rPr lang="en-US" sz="3200" b="1" dirty="0">
                <a:solidFill>
                  <a:schemeClr val="lt1"/>
                </a:solidFill>
                <a:latin typeface="Lexend Deca"/>
                <a:sym typeface="Lexend Deca"/>
              </a:rPr>
              <a:t> Ubuntu</a:t>
            </a:r>
          </a:p>
        </p:txBody>
      </p:sp>
    </p:spTree>
    <p:extLst>
      <p:ext uri="{BB962C8B-B14F-4D97-AF65-F5344CB8AC3E}">
        <p14:creationId xmlns:p14="http://schemas.microsoft.com/office/powerpoint/2010/main" val="16275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F798B-5F97-B424-2D08-2B408A84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76" y="258398"/>
            <a:ext cx="8473440" cy="4581826"/>
          </a:xfrm>
        </p:spPr>
        <p:txBody>
          <a:bodyPr/>
          <a:lstStyle/>
          <a:p>
            <a:r>
              <a:rPr lang="en-ID" sz="2400" b="1" dirty="0">
                <a:solidFill>
                  <a:schemeClr val="bg1"/>
                </a:solidFill>
              </a:rPr>
              <a:t>Distro Linux</a:t>
            </a:r>
            <a:endParaRPr lang="en-ID" sz="1700" dirty="0">
              <a:solidFill>
                <a:schemeClr val="bg1"/>
              </a:solidFill>
            </a:endParaRPr>
          </a:p>
          <a:p>
            <a:r>
              <a:rPr lang="en-ID" sz="1700" dirty="0">
                <a:solidFill>
                  <a:schemeClr val="bg1"/>
                </a:solidFill>
              </a:rPr>
              <a:t>	Distro </a:t>
            </a:r>
            <a:r>
              <a:rPr lang="en-ID" sz="1700" dirty="0" err="1">
                <a:solidFill>
                  <a:schemeClr val="bg1"/>
                </a:solidFill>
              </a:rPr>
              <a:t>linux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sistem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operasi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dibagun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dari</a:t>
            </a:r>
            <a:r>
              <a:rPr lang="en-ID" sz="1700" dirty="0">
                <a:solidFill>
                  <a:schemeClr val="bg1"/>
                </a:solidFill>
              </a:rPr>
              <a:t> kernel </a:t>
            </a:r>
            <a:r>
              <a:rPr lang="en-ID" sz="1700" dirty="0" err="1">
                <a:solidFill>
                  <a:schemeClr val="bg1"/>
                </a:solidFill>
              </a:rPr>
              <a:t>linux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penambahan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komponen</a:t>
            </a:r>
            <a:r>
              <a:rPr lang="en-ID" sz="1700" dirty="0">
                <a:solidFill>
                  <a:schemeClr val="bg1"/>
                </a:solidFill>
              </a:rPr>
              <a:t> lain </a:t>
            </a:r>
            <a:r>
              <a:rPr lang="en-ID" sz="1700" dirty="0" err="1">
                <a:solidFill>
                  <a:schemeClr val="bg1"/>
                </a:solidFill>
              </a:rPr>
              <a:t>berupa</a:t>
            </a:r>
            <a:r>
              <a:rPr lang="en-ID" sz="1700" dirty="0">
                <a:solidFill>
                  <a:schemeClr val="bg1"/>
                </a:solidFill>
              </a:rPr>
              <a:t> module, </a:t>
            </a:r>
            <a:r>
              <a:rPr lang="en-ID" sz="1700" dirty="0" err="1">
                <a:solidFill>
                  <a:schemeClr val="bg1"/>
                </a:solidFill>
              </a:rPr>
              <a:t>aplikasi</a:t>
            </a:r>
            <a:r>
              <a:rPr lang="en-ID" sz="1700" dirty="0">
                <a:solidFill>
                  <a:schemeClr val="bg1"/>
                </a:solidFill>
              </a:rPr>
              <a:t>, service </a:t>
            </a:r>
            <a:r>
              <a:rPr lang="en-ID" sz="1700" dirty="0" err="1">
                <a:solidFill>
                  <a:schemeClr val="bg1"/>
                </a:solidFill>
              </a:rPr>
              <a:t>ataupun</a:t>
            </a:r>
            <a:r>
              <a:rPr lang="en-ID" sz="1700" dirty="0">
                <a:solidFill>
                  <a:schemeClr val="bg1"/>
                </a:solidFill>
              </a:rPr>
              <a:t> package lain agar </a:t>
            </a:r>
            <a:r>
              <a:rPr lang="en-ID" sz="1700" dirty="0" err="1">
                <a:solidFill>
                  <a:schemeClr val="bg1"/>
                </a:solidFill>
              </a:rPr>
              <a:t>tercipta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sistem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operasi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tujuan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spesifik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telah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ditentukan</a:t>
            </a:r>
            <a:r>
              <a:rPr lang="en-ID" sz="1700" dirty="0">
                <a:solidFill>
                  <a:schemeClr val="bg1"/>
                </a:solidFill>
              </a:rPr>
              <a:t> oleh </a:t>
            </a:r>
            <a:r>
              <a:rPr lang="en-ID" sz="1700" dirty="0" err="1">
                <a:solidFill>
                  <a:schemeClr val="bg1"/>
                </a:solidFill>
              </a:rPr>
              <a:t>pihak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pengembang</a:t>
            </a:r>
            <a:r>
              <a:rPr lang="en-ID" sz="1700" dirty="0">
                <a:solidFill>
                  <a:schemeClr val="bg1"/>
                </a:solidFill>
              </a:rPr>
              <a:t>.</a:t>
            </a:r>
          </a:p>
          <a:p>
            <a:endParaRPr lang="en-ID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 err="1">
                <a:solidFill>
                  <a:schemeClr val="bg1"/>
                </a:solidFill>
              </a:rPr>
              <a:t>Turunan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dari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debian</a:t>
            </a:r>
            <a:r>
              <a:rPr lang="en-ID" sz="1700" dirty="0">
                <a:solidFill>
                  <a:schemeClr val="bg1"/>
                </a:solidFill>
              </a:rPr>
              <a:t> Linux, </a:t>
            </a:r>
            <a:r>
              <a:rPr lang="en-ID" sz="1700" dirty="0" err="1">
                <a:solidFill>
                  <a:schemeClr val="bg1"/>
                </a:solidFill>
              </a:rPr>
              <a:t>menggunakan</a:t>
            </a:r>
            <a:r>
              <a:rPr lang="en-ID" sz="1700" dirty="0">
                <a:solidFill>
                  <a:schemeClr val="bg1"/>
                </a:solidFill>
              </a:rPr>
              <a:t> GNOME </a:t>
            </a:r>
            <a:r>
              <a:rPr lang="en-ID" sz="1700" dirty="0" err="1">
                <a:solidFill>
                  <a:schemeClr val="bg1"/>
                </a:solidFill>
              </a:rPr>
              <a:t>sebagai</a:t>
            </a:r>
            <a:r>
              <a:rPr lang="en-ID" sz="1700" dirty="0">
                <a:solidFill>
                  <a:schemeClr val="bg1"/>
                </a:solidFill>
              </a:rPr>
              <a:t> desktop environment</a:t>
            </a: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 err="1">
                <a:solidFill>
                  <a:schemeClr val="bg1"/>
                </a:solidFill>
              </a:rPr>
              <a:t>Dikembangkan</a:t>
            </a:r>
            <a:r>
              <a:rPr lang="en-ID" sz="1700" dirty="0">
                <a:solidFill>
                  <a:schemeClr val="bg1"/>
                </a:solidFill>
              </a:rPr>
              <a:t> dan </a:t>
            </a:r>
            <a:r>
              <a:rPr lang="en-ID" sz="1700" dirty="0" err="1">
                <a:solidFill>
                  <a:schemeClr val="bg1"/>
                </a:solidFill>
              </a:rPr>
              <a:t>didanai</a:t>
            </a:r>
            <a:r>
              <a:rPr lang="en-ID" sz="1700" dirty="0">
                <a:solidFill>
                  <a:schemeClr val="bg1"/>
                </a:solidFill>
              </a:rPr>
              <a:t> oleh Canonical Ltd</a:t>
            </a: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 err="1">
                <a:solidFill>
                  <a:schemeClr val="bg1"/>
                </a:solidFill>
              </a:rPr>
              <a:t>Mempunyai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waktu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yang </a:t>
            </a:r>
            <a:r>
              <a:rPr lang="en-ID" sz="1700" dirty="0" err="1">
                <a:solidFill>
                  <a:schemeClr val="bg1"/>
                </a:solidFill>
              </a:rPr>
              <a:t>tetap</a:t>
            </a:r>
            <a:r>
              <a:rPr lang="en-ID" sz="1700" dirty="0">
                <a:solidFill>
                  <a:schemeClr val="bg1"/>
                </a:solidFill>
              </a:rPr>
              <a:t>, </a:t>
            </a:r>
            <a:r>
              <a:rPr lang="en-ID" sz="1700" dirty="0" err="1">
                <a:solidFill>
                  <a:schemeClr val="bg1"/>
                </a:solidFill>
              </a:rPr>
              <a:t>tiap</a:t>
            </a:r>
            <a:r>
              <a:rPr lang="en-ID" sz="1700" dirty="0">
                <a:solidFill>
                  <a:schemeClr val="bg1"/>
                </a:solidFill>
              </a:rPr>
              <a:t> 6 </a:t>
            </a:r>
            <a:r>
              <a:rPr lang="en-ID" sz="1700" dirty="0" err="1">
                <a:solidFill>
                  <a:schemeClr val="bg1"/>
                </a:solidFill>
              </a:rPr>
              <a:t>bulan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sekali</a:t>
            </a:r>
            <a:r>
              <a:rPr lang="en-ID" sz="1700" dirty="0">
                <a:solidFill>
                  <a:schemeClr val="bg1"/>
                </a:solidFill>
              </a:rPr>
              <a:t>. </a:t>
            </a:r>
            <a:r>
              <a:rPr lang="en-ID" sz="1700" dirty="0" err="1">
                <a:solidFill>
                  <a:schemeClr val="bg1"/>
                </a:solidFill>
              </a:rPr>
              <a:t>Rilis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terbaru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adalah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versi</a:t>
            </a:r>
            <a:r>
              <a:rPr lang="en-ID" sz="1700" dirty="0">
                <a:solidFill>
                  <a:schemeClr val="bg1"/>
                </a:solidFill>
              </a:rPr>
              <a:t> 20.04 </a:t>
            </a:r>
            <a:r>
              <a:rPr lang="en-ID" sz="1700" dirty="0" err="1">
                <a:solidFill>
                  <a:schemeClr val="bg1"/>
                </a:solidFill>
              </a:rPr>
              <a:t>dengan</a:t>
            </a:r>
            <a:r>
              <a:rPr lang="en-ID" sz="1700" dirty="0">
                <a:solidFill>
                  <a:schemeClr val="bg1"/>
                </a:solidFill>
              </a:rPr>
              <a:t> </a:t>
            </a:r>
            <a:r>
              <a:rPr lang="en-ID" sz="1700" dirty="0" err="1">
                <a:solidFill>
                  <a:schemeClr val="bg1"/>
                </a:solidFill>
              </a:rPr>
              <a:t>kode</a:t>
            </a:r>
            <a:r>
              <a:rPr lang="en-ID" sz="1700" dirty="0">
                <a:solidFill>
                  <a:schemeClr val="bg1"/>
                </a:solidFill>
              </a:rPr>
              <a:t> Focal Fossa</a:t>
            </a:r>
          </a:p>
          <a:p>
            <a:pPr>
              <a:buClr>
                <a:schemeClr val="bg1"/>
              </a:buClr>
              <a:buAutoNum type="arabicPeriod"/>
            </a:pPr>
            <a:r>
              <a:rPr lang="en-ID" sz="1700" dirty="0">
                <a:solidFill>
                  <a:schemeClr val="bg1"/>
                </a:solidFill>
              </a:rPr>
              <a:t>Varian Ubuntu: </a:t>
            </a:r>
            <a:r>
              <a:rPr lang="en-ID" sz="1700" dirty="0" err="1">
                <a:solidFill>
                  <a:schemeClr val="bg1"/>
                </a:solidFill>
              </a:rPr>
              <a:t>Kubuntu</a:t>
            </a:r>
            <a:r>
              <a:rPr lang="en-ID" sz="1700" dirty="0">
                <a:solidFill>
                  <a:schemeClr val="bg1"/>
                </a:solidFill>
              </a:rPr>
              <a:t>, </a:t>
            </a:r>
            <a:r>
              <a:rPr lang="en-ID" sz="1700" dirty="0" err="1">
                <a:solidFill>
                  <a:schemeClr val="bg1"/>
                </a:solidFill>
              </a:rPr>
              <a:t>Lubuntu</a:t>
            </a:r>
            <a:r>
              <a:rPr lang="en-ID" sz="1700" dirty="0">
                <a:solidFill>
                  <a:schemeClr val="bg1"/>
                </a:solidFill>
              </a:rPr>
              <a:t>, Ubuntu Budgie, Ubuntu </a:t>
            </a:r>
            <a:r>
              <a:rPr lang="en-ID" sz="1700" dirty="0" err="1">
                <a:solidFill>
                  <a:schemeClr val="bg1"/>
                </a:solidFill>
              </a:rPr>
              <a:t>Kylin</a:t>
            </a:r>
            <a:r>
              <a:rPr lang="en-ID" sz="1700" dirty="0">
                <a:solidFill>
                  <a:schemeClr val="bg1"/>
                </a:solidFill>
              </a:rPr>
              <a:t>, Ubuntu Mate, Ubuntu Studio dan </a:t>
            </a:r>
            <a:r>
              <a:rPr lang="en-ID" sz="1700" dirty="0" err="1">
                <a:solidFill>
                  <a:schemeClr val="bg1"/>
                </a:solidFill>
              </a:rPr>
              <a:t>Xubuntu</a:t>
            </a:r>
            <a:endParaRPr lang="en-ID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7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73024" y="264860"/>
            <a:ext cx="2675914" cy="3709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Muli"/>
                <a:cs typeface="MV Boli" panose="02000500030200090000" pitchFamily="2" charset="0"/>
                <a:sym typeface="Muli"/>
              </a:rPr>
              <a:t>Kelebihan &amp; Kekurangan</a:t>
            </a:r>
            <a:endParaRPr sz="2000" dirty="0">
              <a:solidFill>
                <a:schemeClr val="bg1"/>
              </a:solidFill>
              <a:latin typeface="Muli"/>
              <a:cs typeface="MV Boli" panose="02000500030200090000" pitchFamily="2" charset="0"/>
              <a:sym typeface="Muli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02336" y="914400"/>
            <a:ext cx="8510016" cy="3964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 typeface="+mj-lt"/>
              <a:buAutoNum type="arabicPeriod"/>
            </a:pPr>
            <a:r>
              <a:rPr lang="en-ID" sz="1600" b="1" dirty="0" err="1">
                <a:solidFill>
                  <a:schemeClr val="bg1"/>
                </a:solidFill>
                <a:cs typeface="MV Boli" panose="02000500030200090000" pitchFamily="2" charset="0"/>
              </a:rPr>
              <a:t>Kelebihan</a:t>
            </a:r>
            <a:endParaRPr lang="en-ID" sz="1600" b="1" dirty="0">
              <a:solidFill>
                <a:schemeClr val="bg1"/>
              </a:solidFill>
              <a:cs typeface="MV Boli" panose="02000500030200090000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Gratis dan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bisa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banyak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computer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Stabil,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karena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turunan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 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Debian dan 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virus, worm, malware dan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sejenisnya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walaupun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memakai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anti virus.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Bisa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pada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komputer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memiliki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spesifkasi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hardware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rendah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dikarenakan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Ubuntu sangat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ringan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sehingga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 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membebani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kinerja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 computer.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 typeface="+mj-lt"/>
              <a:buAutoNum type="arabicPeriod"/>
            </a:pPr>
            <a:endParaRPr lang="en-ID" sz="1600" dirty="0">
              <a:solidFill>
                <a:schemeClr val="bg1"/>
              </a:solidFill>
              <a:cs typeface="MV Boli" panose="02000500030200090000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AutoNum type="arabicPeriod" startAt="2"/>
            </a:pPr>
            <a:r>
              <a:rPr lang="en-ID" sz="1600" b="1" dirty="0" err="1">
                <a:solidFill>
                  <a:schemeClr val="bg1"/>
                </a:solidFill>
                <a:cs typeface="MV Boli" panose="02000500030200090000" pitchFamily="2" charset="0"/>
              </a:rPr>
              <a:t>Kekurangan</a:t>
            </a:r>
            <a:endParaRPr lang="en-ID" sz="1600" b="1" dirty="0">
              <a:solidFill>
                <a:schemeClr val="bg1"/>
              </a:solidFill>
              <a:cs typeface="MV Boli" panose="02000500030200090000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Belum user friendly,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dikarena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sebagian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Ubuntu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berasal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migrasi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Windows dan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lainnya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semua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aplikasi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windows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anda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kompatibel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wine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sehingga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aplikasi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kegemaran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anda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mungkin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tidak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bisa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di Ubuntu.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Clr>
                <a:schemeClr val="bg1"/>
              </a:buClr>
              <a:buSzPts val="1800"/>
              <a:buFontTx/>
              <a:buChar char="-"/>
            </a:pP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Sedikit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dikucilkan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teman-teman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dikarenakan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sebagian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besar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dari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cs typeface="MV Boli" panose="02000500030200090000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cs typeface="MV Boli" panose="02000500030200090000" pitchFamily="2" charset="0"/>
              </a:rPr>
              <a:t> Windows 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DB12-4632-2322-AFD6-F60D44F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953775"/>
            <a:ext cx="8197690" cy="3553875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/>
              <a:t>Web browsing Ubuntu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segala</a:t>
            </a:r>
            <a:r>
              <a:rPr lang="en-ID" sz="1600" dirty="0"/>
              <a:t> yang </a:t>
            </a:r>
            <a:r>
              <a:rPr lang="en-ID" sz="1600" dirty="0" err="1"/>
              <a:t>dibutuhkan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menelusuri</a:t>
            </a:r>
            <a:r>
              <a:rPr lang="en-ID" sz="1600" dirty="0"/>
              <a:t> web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dan </a:t>
            </a:r>
            <a:r>
              <a:rPr lang="en-ID" sz="1600" dirty="0" err="1"/>
              <a:t>aman</a:t>
            </a:r>
            <a:r>
              <a:rPr lang="en-ID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/>
              <a:t>Aplikasi</a:t>
            </a:r>
            <a:r>
              <a:rPr lang="en-ID" sz="1600" dirty="0"/>
              <a:t> Office Ubuntu sangat </a:t>
            </a:r>
            <a:r>
              <a:rPr lang="en-ID" sz="1600" dirty="0" err="1"/>
              <a:t>kompatibel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Microsoft Office.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berarti</a:t>
            </a:r>
            <a:r>
              <a:rPr lang="en-ID" sz="1600" dirty="0"/>
              <a:t> Anda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membuka</a:t>
            </a:r>
            <a:r>
              <a:rPr lang="en-ID" sz="1600" dirty="0"/>
              <a:t> dan </a:t>
            </a:r>
            <a:r>
              <a:rPr lang="en-ID" sz="1600" dirty="0" err="1"/>
              <a:t>mengedit</a:t>
            </a:r>
            <a:r>
              <a:rPr lang="en-ID" sz="1600" dirty="0"/>
              <a:t> file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dokumen</a:t>
            </a:r>
            <a:r>
              <a:rPr lang="en-ID" sz="1600" dirty="0"/>
              <a:t> Word, Excel spreadsheet dan </a:t>
            </a:r>
            <a:r>
              <a:rPr lang="en-ID" sz="1600" dirty="0" err="1"/>
              <a:t>presentasi</a:t>
            </a:r>
            <a:r>
              <a:rPr lang="en-ID" sz="1600" dirty="0"/>
              <a:t> PowerPoint, dan </a:t>
            </a:r>
            <a:r>
              <a:rPr lang="en-ID" sz="1600" dirty="0" err="1"/>
              <a:t>membaginya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dan </a:t>
            </a:r>
            <a:r>
              <a:rPr lang="en-ID" sz="1600" dirty="0" err="1"/>
              <a:t>mudah</a:t>
            </a:r>
            <a:r>
              <a:rPr lang="en-ID" sz="1600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 err="1"/>
              <a:t>Musik</a:t>
            </a:r>
            <a:r>
              <a:rPr lang="en-ID" sz="1600" dirty="0"/>
              <a:t> dan mobile </a:t>
            </a:r>
            <a:r>
              <a:rPr lang="en-ID" sz="1600" dirty="0" err="1"/>
              <a:t>Bermain</a:t>
            </a:r>
            <a:r>
              <a:rPr lang="en-ID" sz="1600" dirty="0"/>
              <a:t>, </a:t>
            </a:r>
            <a:r>
              <a:rPr lang="en-ID" sz="1600" dirty="0" err="1"/>
              <a:t>membuat</a:t>
            </a:r>
            <a:r>
              <a:rPr lang="en-ID" sz="1600" dirty="0"/>
              <a:t> dan </a:t>
            </a:r>
            <a:r>
              <a:rPr lang="en-ID" sz="1600" dirty="0" err="1"/>
              <a:t>mengedit</a:t>
            </a:r>
            <a:r>
              <a:rPr lang="en-ID" sz="1600" dirty="0"/>
              <a:t> MP3, streaming </a:t>
            </a:r>
            <a:r>
              <a:rPr lang="en-ID" sz="1600" dirty="0" err="1"/>
              <a:t>musik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PC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ponsel</a:t>
            </a:r>
            <a:r>
              <a:rPr lang="en-ID" sz="1600" dirty="0"/>
              <a:t>. Ubuntu punya </a:t>
            </a:r>
            <a:r>
              <a:rPr lang="en-ID" sz="1600" dirty="0" err="1"/>
              <a:t>semua</a:t>
            </a:r>
            <a:r>
              <a:rPr lang="en-ID" sz="1600" dirty="0"/>
              <a:t> yang </a:t>
            </a:r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butuhkan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mendengarkan</a:t>
            </a:r>
            <a:r>
              <a:rPr lang="en-ID" sz="1600" dirty="0"/>
              <a:t> </a:t>
            </a:r>
            <a:r>
              <a:rPr lang="en-ID" sz="1600" dirty="0" err="1"/>
              <a:t>musik</a:t>
            </a:r>
            <a:r>
              <a:rPr lang="en-ID" sz="1600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600" dirty="0"/>
              <a:t>Sosial dan email Ubuntu </a:t>
            </a:r>
            <a:r>
              <a:rPr lang="en-ID" sz="1600" dirty="0" err="1"/>
              <a:t>dikemas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komunikasi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dan </a:t>
            </a:r>
            <a:r>
              <a:rPr lang="en-ID" sz="1600" dirty="0" err="1"/>
              <a:t>mudah</a:t>
            </a:r>
            <a:r>
              <a:rPr lang="en-ID" sz="1600" dirty="0"/>
              <a:t>. Dan </a:t>
            </a:r>
            <a:r>
              <a:rPr lang="en-ID" sz="1600" dirty="0" err="1"/>
              <a:t>dengan</a:t>
            </a:r>
            <a:r>
              <a:rPr lang="en-ID" sz="1600" dirty="0"/>
              <a:t> Thunderbird, Anda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mengakses</a:t>
            </a:r>
            <a:r>
              <a:rPr lang="en-ID" sz="1600" dirty="0"/>
              <a:t> email Anda, </a:t>
            </a:r>
            <a:r>
              <a:rPr lang="en-ID" sz="1600" dirty="0" err="1"/>
              <a:t>buku</a:t>
            </a:r>
            <a:r>
              <a:rPr lang="en-ID" sz="1600" dirty="0"/>
              <a:t> </a:t>
            </a:r>
            <a:r>
              <a:rPr lang="en-ID" sz="1600" dirty="0" err="1"/>
              <a:t>alamat</a:t>
            </a:r>
            <a:r>
              <a:rPr lang="en-ID" sz="1600" dirty="0"/>
              <a:t> dan </a:t>
            </a:r>
            <a:r>
              <a:rPr lang="en-ID" sz="1600" dirty="0" err="1"/>
              <a:t>kalender</a:t>
            </a:r>
            <a:r>
              <a:rPr lang="en-ID" sz="1600" dirty="0"/>
              <a:t>, </a:t>
            </a:r>
            <a:r>
              <a:rPr lang="en-ID" sz="1600" dirty="0" err="1"/>
              <a:t>dll</a:t>
            </a:r>
            <a:r>
              <a:rPr lang="en-ID" sz="1600" dirty="0"/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694B3-F0BF-5235-9B20-5D7851BE65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550" y="317925"/>
            <a:ext cx="1760314" cy="635850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/>
              <a:t>Fitur-Fitur</a:t>
            </a:r>
            <a:endParaRPr lang="en-ID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0A811-3B0E-282E-42FE-A0723353C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32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erbaru 30+ Ucapan Penutup Presentasi">
            <a:extLst>
              <a:ext uri="{FF2B5EF4-FFF2-40B4-BE49-F238E27FC236}">
                <a16:creationId xmlns:a16="http://schemas.microsoft.com/office/drawing/2014/main" id="{01C3A712-3E86-BA22-2419-87EC799F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3F8A31-6FB8-0ECA-92C8-4ECA347FD6D3}"/>
              </a:ext>
            </a:extLst>
          </p:cNvPr>
          <p:cNvSpPr/>
          <p:nvPr/>
        </p:nvSpPr>
        <p:spPr>
          <a:xfrm>
            <a:off x="1967761" y="3439013"/>
            <a:ext cx="5208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</a:rPr>
              <a:t>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On-screen Show (16:9)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ff0</vt:lpstr>
      <vt:lpstr>Harrington</vt:lpstr>
      <vt:lpstr>Arial</vt:lpstr>
      <vt:lpstr>Muli</vt:lpstr>
      <vt:lpstr>Lexend Deca</vt:lpstr>
      <vt:lpstr>Aliena template</vt:lpstr>
      <vt:lpstr>PowerPoint Presentation</vt:lpstr>
      <vt:lpstr>PowerPoint Presentation</vt:lpstr>
      <vt:lpstr>PowerPoint Presentation</vt:lpstr>
      <vt:lpstr>PowerPoint Presentation</vt:lpstr>
      <vt:lpstr>Kelebihan &amp; Kekurangan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3</cp:revision>
  <dcterms:modified xsi:type="dcterms:W3CDTF">2022-06-20T01:15:24Z</dcterms:modified>
</cp:coreProperties>
</file>