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72" r:id="rId2"/>
    <p:sldId id="270" r:id="rId3"/>
    <p:sldId id="271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7" r:id="rId14"/>
    <p:sldId id="268" r:id="rId15"/>
    <p:sldId id="265" r:id="rId16"/>
    <p:sldId id="266" r:id="rId17"/>
    <p:sldId id="269" r:id="rId1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804" autoAdjust="0"/>
    <p:restoredTop sz="94660"/>
  </p:normalViewPr>
  <p:slideViewPr>
    <p:cSldViewPr snapToGrid="0">
      <p:cViewPr>
        <p:scale>
          <a:sx n="50" d="100"/>
          <a:sy n="50" d="100"/>
        </p:scale>
        <p:origin x="20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A8CFB3-FA7A-7273-9C83-A172F11F72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D"/>
              <a:t>PeTIK II Jombang YBM PLN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8E46B-E7A9-5F3C-B0E4-F709872CB4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6E325-D2D4-4FEB-AE41-7B7413AFFE3F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C711F-4B8F-8CC7-2040-6DC48DC81F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CB21E-5E63-814D-7C38-8FB3CF689F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E2415-A4B1-4AD7-A71F-7A6895E29A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5029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D"/>
              <a:t>PeTIK II Jombang YBM PLN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EF9E6-0DDC-4FA9-81F7-87D00CDD9782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A3E4F-BA7D-4AB9-8202-1799A0D41A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665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1B1-146C-4CE7-8865-D4CB99517A7D}" type="datetime1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Abdullah Qaid Mu'aadz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CEA-770E-4438-B388-61DC2A1D6B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386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7054-B727-4396-9114-1932328C66E8}" type="datetime1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Abdullah Qaid Mu'aadz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CEA-770E-4438-B388-61DC2A1D6B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74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83C2-E4B9-4CD1-9E1F-46030AC820C1}" type="datetime1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Abdullah Qaid Mu'aadz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CEA-770E-4438-B388-61DC2A1D6B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392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EF5D-17A4-4664-A74B-CD5A699EAC80}" type="datetime1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Abdullah Qaid Mu'aadz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CEA-770E-4438-B388-61DC2A1D6B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338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090E-FF61-4AE9-AF99-C8BA3DE905D2}" type="datetime1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Abdullah Qaid Mu'aadz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CEA-770E-4438-B388-61DC2A1D6B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555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0C47-5AA8-4856-ADDE-B818967E6E71}" type="datetime1">
              <a:rPr lang="en-ID" smtClean="0"/>
              <a:t>04/07/2022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Abdullah Qaid Mu'aadz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CEA-770E-4438-B388-61DC2A1D6B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29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E826-41FF-475F-AF68-5BE2D72EB40D}" type="datetime1">
              <a:rPr lang="en-ID" smtClean="0"/>
              <a:t>04/07/2022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Abdullah Qaid Mu'aadz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CEA-770E-4438-B388-61DC2A1D6B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798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934-8AB0-482B-8F89-A7B11EC30312}" type="datetime1">
              <a:rPr lang="en-ID" smtClean="0"/>
              <a:t>04/07/2022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Abdullah Qaid Mu'aadz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CEA-770E-4438-B388-61DC2A1D6B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73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7646-A22D-4C9A-A84E-3BBA8EE4ED93}" type="datetime1">
              <a:rPr lang="en-ID" smtClean="0"/>
              <a:t>04/07/2022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Abdullah Qaid Mu'aadz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CEA-770E-4438-B388-61DC2A1D6B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19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2616-64BB-4EEF-9E35-F7CDBB1BCED1}" type="datetime1">
              <a:rPr lang="en-ID" smtClean="0"/>
              <a:t>04/07/2022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Abdullah Qaid Mu'aadz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CEA-770E-4438-B388-61DC2A1D6B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661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92A3-8269-4758-9631-4FCBE981EA2F}" type="datetime1">
              <a:rPr lang="en-ID" smtClean="0"/>
              <a:t>04/07/2022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Abdullah Qaid Mu'aadz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CEA-770E-4438-B388-61DC2A1D6B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58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2F08-3E2D-42FF-B08C-DD0F2A1509E3}" type="datetime1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Abdullah Qaid Mu'aadz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2CEA-770E-4438-B388-61DC2A1D6B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045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senit.com/software/search-engine/google/kelebihan-dan-kekurangan-google-drive" TargetMode="External"/><Relationship Id="rId7" Type="http://schemas.openxmlformats.org/officeDocument/2006/relationships/hyperlink" Target="https://salamadian.com/pengertian-google-drive/" TargetMode="External"/><Relationship Id="rId2" Type="http://schemas.openxmlformats.org/officeDocument/2006/relationships/hyperlink" Target="https://dianisa.com/pengertian-google-driv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d.wikipedia.org/wiki/Google_Drive#:~:text=Google%20Drive%20adalah%20layanan%20penyimpanan,berbeda%2C%20dan%20saling%20berbagi%20berkas" TargetMode="External"/><Relationship Id="rId5" Type="http://schemas.openxmlformats.org/officeDocument/2006/relationships/hyperlink" Target="https://www.google.com/search?q=referensi+dri+google+drive&amp;rlz=1C1ONGR_enID1007ID1007&amp;oq=referensi+dri+google+drive&amp;aqs=chrome..69i57j33i10i160l3.7400j0j7&amp;sourceid=chrome&amp;ie=UTF-8" TargetMode="External"/><Relationship Id="rId4" Type="http://schemas.openxmlformats.org/officeDocument/2006/relationships/hyperlink" Target="https://www.google.com/search?q=google+drive&amp;rlz=1C1ONGR_enID1007ID1007&amp;sxsrf=ALiCzsbb7J3K9WHjRlTMp9wBkRZO9HkBcg:1656512638073&amp;source=lnms&amp;tbm=isch&amp;sa=X&amp;ved=2ahUKEwjsxO667tL4AhXS5HMBHX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Drive - Aplikasi di Google Play">
            <a:extLst>
              <a:ext uri="{FF2B5EF4-FFF2-40B4-BE49-F238E27FC236}">
                <a16:creationId xmlns:a16="http://schemas.microsoft.com/office/drawing/2014/main" id="{8F3F2E5B-8467-9538-A01F-D90A40B6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62" y="181574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249571E-3B1E-4D76-DCA5-CAB226D2FFD0}"/>
              </a:ext>
            </a:extLst>
          </p:cNvPr>
          <p:cNvSpPr txBox="1">
            <a:spLocks/>
          </p:cNvSpPr>
          <p:nvPr/>
        </p:nvSpPr>
        <p:spPr>
          <a:xfrm>
            <a:off x="1080000" y="387704"/>
            <a:ext cx="5470525" cy="86927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305EC-F82B-CA29-28C1-6451BA8FFA31}"/>
              </a:ext>
            </a:extLst>
          </p:cNvPr>
          <p:cNvSpPr txBox="1"/>
          <p:nvPr/>
        </p:nvSpPr>
        <p:spPr>
          <a:xfrm>
            <a:off x="1092200" y="406400"/>
            <a:ext cx="5458325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800" dirty="0"/>
          </a:p>
          <a:p>
            <a:pPr algn="ctr"/>
            <a:r>
              <a:rPr lang="en-US" sz="6000" dirty="0">
                <a:latin typeface="Franklin Gothic Book" panose="020B0503020102020204" pitchFamily="34" charset="0"/>
              </a:rPr>
              <a:t>ALL ABOUT</a:t>
            </a:r>
          </a:p>
          <a:p>
            <a:pPr algn="ctr"/>
            <a:endParaRPr lang="en-US" sz="6000" dirty="0">
              <a:latin typeface="Franklin Gothic Book" panose="020B0503020102020204" pitchFamily="34" charset="0"/>
            </a:endParaRPr>
          </a:p>
          <a:p>
            <a:pPr algn="ctr"/>
            <a:endParaRPr lang="en-US" sz="6000" dirty="0">
              <a:latin typeface="Franklin Gothic Book" panose="020B0503020102020204" pitchFamily="34" charset="0"/>
            </a:endParaRPr>
          </a:p>
          <a:p>
            <a:pPr algn="ctr"/>
            <a:endParaRPr lang="en-US" sz="6000" dirty="0">
              <a:latin typeface="Franklin Gothic Book" panose="020B0503020102020204" pitchFamily="34" charset="0"/>
            </a:endParaRPr>
          </a:p>
          <a:p>
            <a:pPr algn="ctr"/>
            <a:endParaRPr lang="en-US" sz="6000" dirty="0">
              <a:latin typeface="Franklin Gothic Book" panose="020B0503020102020204" pitchFamily="34" charset="0"/>
            </a:endParaRPr>
          </a:p>
          <a:p>
            <a:pPr algn="ctr"/>
            <a:endParaRPr lang="en-US" sz="2000" dirty="0">
              <a:latin typeface="Franklin Gothic Book" panose="020B0503020102020204" pitchFamily="34" charset="0"/>
            </a:endParaRPr>
          </a:p>
          <a:p>
            <a:pPr algn="ctr"/>
            <a:r>
              <a:rPr lang="en-US" sz="6000" dirty="0">
                <a:latin typeface="Franklin Gothic Book" panose="020B0503020102020204" pitchFamily="34" charset="0"/>
              </a:rPr>
              <a:t>GOOGLE DRIVE</a:t>
            </a:r>
          </a:p>
          <a:p>
            <a:pPr algn="ctr"/>
            <a:endParaRPr lang="en-US" sz="1600" dirty="0">
              <a:latin typeface="Franklin Gothic Book" panose="020B0503020102020204" pitchFamily="34" charset="0"/>
            </a:endParaRP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By : Abdullah </a:t>
            </a:r>
            <a:r>
              <a:rPr lang="en-US" sz="1600" dirty="0" err="1"/>
              <a:t>Qa’id</a:t>
            </a:r>
            <a:r>
              <a:rPr lang="en-US" sz="1600" dirty="0"/>
              <a:t> </a:t>
            </a:r>
            <a:r>
              <a:rPr lang="en-US" sz="1600" dirty="0" err="1"/>
              <a:t>Mu’aadz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21285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E18F2B-E07F-AB78-333E-EC338A43455B}"/>
              </a:ext>
            </a:extLst>
          </p:cNvPr>
          <p:cNvSpPr txBox="1"/>
          <p:nvPr/>
        </p:nvSpPr>
        <p:spPr>
          <a:xfrm>
            <a:off x="1080000" y="391886"/>
            <a:ext cx="549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D. Fitur-Fitur</a:t>
            </a:r>
            <a:endParaRPr lang="en-ID" sz="2800" b="1" dirty="0"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16C00-2476-70F1-EC93-008EB6CF7E0A}"/>
              </a:ext>
            </a:extLst>
          </p:cNvPr>
          <p:cNvSpPr txBox="1"/>
          <p:nvPr/>
        </p:nvSpPr>
        <p:spPr>
          <a:xfrm>
            <a:off x="1080000" y="982980"/>
            <a:ext cx="54991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Franklin Gothic Book" panose="020B0503020102020204" pitchFamily="34" charset="0"/>
              </a:rPr>
              <a:t>	Google Drive </a:t>
            </a:r>
            <a:r>
              <a:rPr lang="en-US" dirty="0" err="1">
                <a:latin typeface="Franklin Gothic Book" panose="020B0503020102020204" pitchFamily="34" charset="0"/>
              </a:rPr>
              <a:t>memiliki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beragam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fitur</a:t>
            </a:r>
            <a:r>
              <a:rPr lang="en-US" dirty="0">
                <a:latin typeface="Franklin Gothic Book" panose="020B0503020102020204" pitchFamily="34" charset="0"/>
              </a:rPr>
              <a:t> yang </a:t>
            </a:r>
            <a:r>
              <a:rPr lang="en-US" dirty="0" err="1">
                <a:latin typeface="Franklin Gothic Book" panose="020B0503020102020204" pitchFamily="34" charset="0"/>
              </a:rPr>
              <a:t>membantu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pengguna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untuk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menyelesaikan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masalah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penyimpanan</a:t>
            </a:r>
            <a:r>
              <a:rPr lang="en-US" dirty="0">
                <a:latin typeface="Franklin Gothic Book" panose="020B0503020102020204" pitchFamily="34" charset="0"/>
              </a:rPr>
              <a:t> dan </a:t>
            </a:r>
            <a:r>
              <a:rPr lang="en-US" dirty="0" err="1">
                <a:latin typeface="Franklin Gothic Book" panose="020B0503020102020204" pitchFamily="34" charset="0"/>
              </a:rPr>
              <a:t>solusi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dari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berbagai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kebutuhan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pekerjaan</a:t>
            </a:r>
            <a:r>
              <a:rPr lang="en-US" dirty="0">
                <a:latin typeface="Franklin Gothic Book" panose="020B0503020102020204" pitchFamily="34" charset="0"/>
              </a:rPr>
              <a:t> dan </a:t>
            </a:r>
            <a:r>
              <a:rPr lang="en-US" dirty="0" err="1">
                <a:latin typeface="Franklin Gothic Book" panose="020B0503020102020204" pitchFamily="34" charset="0"/>
              </a:rPr>
              <a:t>tugas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sehari-hari</a:t>
            </a:r>
            <a:r>
              <a:rPr lang="en-US" dirty="0">
                <a:latin typeface="Franklin Gothic Book" panose="020B0503020102020204" pitchFamily="34" charset="0"/>
              </a:rPr>
              <a:t>. </a:t>
            </a:r>
            <a:r>
              <a:rPr lang="en-US" dirty="0" err="1">
                <a:latin typeface="Franklin Gothic Book" panose="020B0503020102020204" pitchFamily="34" charset="0"/>
              </a:rPr>
              <a:t>Simak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fitur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menarik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dari</a:t>
            </a:r>
            <a:r>
              <a:rPr lang="en-US" dirty="0">
                <a:latin typeface="Franklin Gothic Book" panose="020B0503020102020204" pitchFamily="34" charset="0"/>
              </a:rPr>
              <a:t> Google Drive </a:t>
            </a:r>
            <a:r>
              <a:rPr lang="en-US" dirty="0" err="1">
                <a:latin typeface="Franklin Gothic Book" panose="020B0503020102020204" pitchFamily="34" charset="0"/>
              </a:rPr>
              <a:t>berikut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ini</a:t>
            </a:r>
            <a:r>
              <a:rPr lang="en-US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ID" b="1" dirty="0" err="1">
                <a:latin typeface="Franklin Gothic Book" panose="020B0503020102020204" pitchFamily="34" charset="0"/>
              </a:rPr>
              <a:t>Mudah</a:t>
            </a:r>
            <a:r>
              <a:rPr lang="en-ID" b="1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membuat</a:t>
            </a:r>
            <a:r>
              <a:rPr lang="en-ID" b="1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dokumen</a:t>
            </a:r>
            <a:r>
              <a:rPr lang="en-ID" b="1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apa</a:t>
            </a:r>
            <a:r>
              <a:rPr lang="en-ID" b="1" dirty="0">
                <a:latin typeface="Franklin Gothic Book" panose="020B0503020102020204" pitchFamily="34" charset="0"/>
              </a:rPr>
              <a:t> pun.</a:t>
            </a:r>
          </a:p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menggunakan</a:t>
            </a:r>
            <a:r>
              <a:rPr lang="en-ID" dirty="0">
                <a:latin typeface="Franklin Gothic Book" panose="020B0503020102020204" pitchFamily="34" charset="0"/>
              </a:rPr>
              <a:t> Google Drive,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langsung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membuat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dokumen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sesuai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kebutuhan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entah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itu</a:t>
            </a:r>
            <a:r>
              <a:rPr lang="en-ID" dirty="0">
                <a:latin typeface="Franklin Gothic Book" panose="020B0503020102020204" pitchFamily="34" charset="0"/>
              </a:rPr>
              <a:t> Google </a:t>
            </a:r>
            <a:r>
              <a:rPr lang="en-ID" dirty="0" err="1">
                <a:latin typeface="Franklin Gothic Book" panose="020B0503020102020204" pitchFamily="34" charset="0"/>
              </a:rPr>
              <a:t>Dokumen</a:t>
            </a:r>
            <a:r>
              <a:rPr lang="en-ID" dirty="0">
                <a:latin typeface="Franklin Gothic Book" panose="020B0503020102020204" pitchFamily="34" charset="0"/>
              </a:rPr>
              <a:t>, Google Slides, Google Spreadsheet, Google </a:t>
            </a:r>
            <a:r>
              <a:rPr lang="en-ID" dirty="0" err="1">
                <a:latin typeface="Franklin Gothic Book" panose="020B0503020102020204" pitchFamily="34" charset="0"/>
              </a:rPr>
              <a:t>Formulir</a:t>
            </a:r>
            <a:r>
              <a:rPr lang="en-ID" dirty="0">
                <a:latin typeface="Franklin Gothic Book" panose="020B0503020102020204" pitchFamily="34" charset="0"/>
              </a:rPr>
              <a:t>, dan </a:t>
            </a:r>
            <a:r>
              <a:rPr lang="en-ID" dirty="0" err="1">
                <a:latin typeface="Franklin Gothic Book" panose="020B0503020102020204" pitchFamily="34" charset="0"/>
              </a:rPr>
              <a:t>sejenisnya</a:t>
            </a:r>
            <a:r>
              <a:rPr lang="en-ID" dirty="0">
                <a:latin typeface="Franklin Gothic Book" panose="020B0503020102020204" pitchFamily="34" charset="0"/>
              </a:rPr>
              <a:t>. </a:t>
            </a:r>
            <a:r>
              <a:rPr lang="en-ID" dirty="0" err="1">
                <a:latin typeface="Franklin Gothic Book" panose="020B0503020102020204" pitchFamily="34" charset="0"/>
              </a:rPr>
              <a:t>Semuanya</a:t>
            </a:r>
            <a:r>
              <a:rPr lang="en-ID" dirty="0">
                <a:latin typeface="Franklin Gothic Book" panose="020B0503020102020204" pitchFamily="34" charset="0"/>
              </a:rPr>
              <a:t> juga </a:t>
            </a:r>
            <a:r>
              <a:rPr lang="en-ID" dirty="0" err="1">
                <a:latin typeface="Franklin Gothic Book" panose="020B0503020102020204" pitchFamily="34" charset="0"/>
              </a:rPr>
              <a:t>tersimpan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secara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otomatis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</a:t>
            </a:r>
            <a:r>
              <a:rPr lang="en-ID" dirty="0">
                <a:latin typeface="Franklin Gothic Book" panose="020B0503020102020204" pitchFamily="34" charset="0"/>
              </a:rPr>
              <a:t> Drive, </a:t>
            </a:r>
            <a:r>
              <a:rPr lang="en-ID" dirty="0" err="1">
                <a:latin typeface="Franklin Gothic Book" panose="020B0503020102020204" pitchFamily="34" charset="0"/>
              </a:rPr>
              <a:t>sehingga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tidak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perlu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khawatir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lupa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menyimpan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marL="342900" indent="-342900" algn="just">
              <a:buAutoNum type="arabicPeriod"/>
            </a:pPr>
            <a:endParaRPr lang="en-ID" dirty="0">
              <a:latin typeface="Franklin Gothic Book" panose="020B0503020102020204" pitchFamily="34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n-ID" b="1" dirty="0" err="1">
                <a:latin typeface="Franklin Gothic Book" panose="020B0503020102020204" pitchFamily="34" charset="0"/>
              </a:rPr>
              <a:t>Mudah</a:t>
            </a:r>
            <a:r>
              <a:rPr lang="en-ID" b="1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dalam</a:t>
            </a:r>
            <a:r>
              <a:rPr lang="en-ID" b="1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berbagi</a:t>
            </a:r>
            <a:r>
              <a:rPr lang="en-ID" b="1" dirty="0">
                <a:latin typeface="Franklin Gothic Book" panose="020B0503020102020204" pitchFamily="34" charset="0"/>
              </a:rPr>
              <a:t> file / </a:t>
            </a:r>
            <a:r>
              <a:rPr lang="en-ID" b="1" dirty="0" err="1">
                <a:latin typeface="Franklin Gothic Book" panose="020B0503020102020204" pitchFamily="34" charset="0"/>
              </a:rPr>
              <a:t>dokumen</a:t>
            </a:r>
            <a:r>
              <a:rPr lang="en-ID" b="1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Jika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telah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masuk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</a:t>
            </a:r>
            <a:r>
              <a:rPr lang="en-ID" dirty="0">
                <a:latin typeface="Franklin Gothic Book" panose="020B0503020102020204" pitchFamily="34" charset="0"/>
              </a:rPr>
              <a:t> Google Drive,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klik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kanan</a:t>
            </a:r>
            <a:r>
              <a:rPr lang="en-ID" dirty="0">
                <a:latin typeface="Franklin Gothic Book" panose="020B0503020102020204" pitchFamily="34" charset="0"/>
              </a:rPr>
              <a:t> » </a:t>
            </a:r>
            <a:r>
              <a:rPr lang="en-ID" dirty="0" err="1">
                <a:latin typeface="Franklin Gothic Book" panose="020B0503020102020204" pitchFamily="34" charset="0"/>
              </a:rPr>
              <a:t>lalu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pilih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Bagikan</a:t>
            </a:r>
            <a:r>
              <a:rPr lang="en-ID" dirty="0">
                <a:latin typeface="Franklin Gothic Book" panose="020B0503020102020204" pitchFamily="34" charset="0"/>
              </a:rPr>
              <a:t>. Di </a:t>
            </a:r>
            <a:r>
              <a:rPr lang="en-ID" dirty="0" err="1">
                <a:latin typeface="Franklin Gothic Book" panose="020B0503020102020204" pitchFamily="34" charset="0"/>
              </a:rPr>
              <a:t>bagian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tersebut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menambahkan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anggota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email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dapatkan</a:t>
            </a:r>
            <a:r>
              <a:rPr lang="en-ID" dirty="0">
                <a:latin typeface="Franklin Gothic Book" panose="020B0503020102020204" pitchFamily="34" charset="0"/>
              </a:rPr>
              <a:t> link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dibagikan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publik</a:t>
            </a:r>
            <a:r>
              <a:rPr lang="en-ID" dirty="0">
                <a:latin typeface="Franklin Gothic Book" panose="020B0503020102020204" pitchFamily="34" charset="0"/>
              </a:rPr>
              <a:t> (</a:t>
            </a:r>
            <a:r>
              <a:rPr lang="en-ID" dirty="0" err="1">
                <a:latin typeface="Franklin Gothic Book" panose="020B0503020102020204" pitchFamily="34" charset="0"/>
              </a:rPr>
              <a:t>jika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dibutuhkan</a:t>
            </a:r>
            <a:r>
              <a:rPr lang="en-ID" dirty="0">
                <a:latin typeface="Franklin Gothic Book" panose="020B0503020102020204" pitchFamily="34" charset="0"/>
              </a:rPr>
              <a:t>).</a:t>
            </a:r>
          </a:p>
          <a:p>
            <a:pPr marL="342900" indent="-342900" algn="just">
              <a:buAutoNum type="arabicPeriod"/>
            </a:pPr>
            <a:endParaRPr lang="en-ID" dirty="0">
              <a:latin typeface="Franklin Gothic Book" panose="020B0503020102020204" pitchFamily="34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r>
              <a:rPr lang="en-ID" b="1" dirty="0">
                <a:latin typeface="Franklin Gothic Book" panose="020B0503020102020204" pitchFamily="34" charset="0"/>
              </a:rPr>
              <a:t>Integrasi </a:t>
            </a:r>
            <a:r>
              <a:rPr lang="en-ID" b="1" dirty="0" err="1">
                <a:latin typeface="Franklin Gothic Book" panose="020B0503020102020204" pitchFamily="34" charset="0"/>
              </a:rPr>
              <a:t>dengan</a:t>
            </a:r>
            <a:r>
              <a:rPr lang="en-ID" b="1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produk</a:t>
            </a:r>
            <a:r>
              <a:rPr lang="en-ID" b="1" dirty="0">
                <a:latin typeface="Franklin Gothic Book" panose="020B0503020102020204" pitchFamily="34" charset="0"/>
              </a:rPr>
              <a:t> Google.</a:t>
            </a: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Google Drive </a:t>
            </a:r>
            <a:r>
              <a:rPr lang="en-ID" dirty="0" err="1">
                <a:latin typeface="Franklin Gothic Book" panose="020B0503020102020204" pitchFamily="34" charset="0"/>
              </a:rPr>
              <a:t>terintegrasi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hampir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semua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produk</a:t>
            </a:r>
            <a:r>
              <a:rPr lang="en-ID" dirty="0">
                <a:latin typeface="Franklin Gothic Book" panose="020B0503020102020204" pitchFamily="34" charset="0"/>
              </a:rPr>
              <a:t> Google </a:t>
            </a:r>
            <a:r>
              <a:rPr lang="en-ID" dirty="0" err="1">
                <a:latin typeface="Franklin Gothic Book" panose="020B0503020102020204" pitchFamily="34" charset="0"/>
              </a:rPr>
              <a:t>sehingga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memudahkan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melakukan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sinkronisasi</a:t>
            </a:r>
            <a:r>
              <a:rPr lang="en-ID" dirty="0">
                <a:latin typeface="Franklin Gothic Book" panose="020B0503020102020204" pitchFamily="34" charset="0"/>
              </a:rPr>
              <a:t> dan backup. </a:t>
            </a:r>
            <a:r>
              <a:rPr lang="en-ID" dirty="0" err="1">
                <a:latin typeface="Franklin Gothic Book" panose="020B0503020102020204" pitchFamily="34" charset="0"/>
              </a:rPr>
              <a:t>Bahkan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beberapa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aplikasi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pihak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ketika</a:t>
            </a:r>
            <a:r>
              <a:rPr lang="en-ID" dirty="0">
                <a:latin typeface="Franklin Gothic Book" panose="020B0503020102020204" pitchFamily="34" charset="0"/>
              </a:rPr>
              <a:t> juga di </a:t>
            </a:r>
            <a:r>
              <a:rPr lang="en-ID" dirty="0" err="1">
                <a:latin typeface="Franklin Gothic Book" panose="020B0503020102020204" pitchFamily="34" charset="0"/>
              </a:rPr>
              <a:t>integrasikan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Google Drive. </a:t>
            </a:r>
            <a:r>
              <a:rPr lang="en-ID" dirty="0" err="1">
                <a:latin typeface="Franklin Gothic Book" panose="020B0503020102020204" pitchFamily="34" charset="0"/>
              </a:rPr>
              <a:t>Contohnya</a:t>
            </a:r>
            <a:r>
              <a:rPr lang="en-ID" dirty="0">
                <a:latin typeface="Franklin Gothic Book" panose="020B0503020102020204" pitchFamily="34" charset="0"/>
              </a:rPr>
              <a:t> WhatsApp di mana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melakukan</a:t>
            </a:r>
            <a:r>
              <a:rPr lang="en-ID" dirty="0">
                <a:latin typeface="Franklin Gothic Book" panose="020B0503020102020204" pitchFamily="34" charset="0"/>
              </a:rPr>
              <a:t> backup data WhatsApp </a:t>
            </a:r>
            <a:r>
              <a:rPr lang="en-ID" dirty="0" err="1">
                <a:latin typeface="Franklin Gothic Book" panose="020B0503020102020204" pitchFamily="34" charset="0"/>
              </a:rPr>
              <a:t>ke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akun</a:t>
            </a:r>
            <a:r>
              <a:rPr lang="en-ID" dirty="0">
                <a:latin typeface="Franklin Gothic Book" panose="020B0503020102020204" pitchFamily="34" charset="0"/>
              </a:rPr>
              <a:t> Google Drive masing-masing.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6B2544-CE92-36B1-CE16-2E0E9935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034" y="455728"/>
            <a:ext cx="2382106" cy="3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8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9B2308-2E80-B843-7154-F5DF1F82E9CC}"/>
              </a:ext>
            </a:extLst>
          </p:cNvPr>
          <p:cNvSpPr txBox="1"/>
          <p:nvPr/>
        </p:nvSpPr>
        <p:spPr>
          <a:xfrm>
            <a:off x="1080000" y="390525"/>
            <a:ext cx="5499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 startAt="4"/>
            </a:pPr>
            <a:r>
              <a:rPr lang="en-ID" b="1" dirty="0">
                <a:latin typeface="Franklin Gothic Book" panose="020B0503020102020204" pitchFamily="34" charset="0"/>
              </a:rPr>
              <a:t>Tingkat </a:t>
            </a:r>
            <a:r>
              <a:rPr lang="en-ID" b="1" dirty="0" err="1">
                <a:latin typeface="Franklin Gothic Book" panose="020B0503020102020204" pitchFamily="34" charset="0"/>
              </a:rPr>
              <a:t>keamanan</a:t>
            </a:r>
            <a:r>
              <a:rPr lang="en-ID" b="1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tinggi</a:t>
            </a:r>
            <a:r>
              <a:rPr lang="en-ID" b="1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Tidak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perlu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diragukan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lagi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bahwa</a:t>
            </a:r>
            <a:r>
              <a:rPr lang="en-ID" dirty="0">
                <a:latin typeface="Franklin Gothic Book" panose="020B0503020102020204" pitchFamily="34" charset="0"/>
              </a:rPr>
              <a:t> Google </a:t>
            </a:r>
            <a:r>
              <a:rPr lang="en-ID" dirty="0" err="1">
                <a:latin typeface="Franklin Gothic Book" panose="020B0503020102020204" pitchFamily="34" charset="0"/>
              </a:rPr>
              <a:t>pasti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memberikan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keamanan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terbaik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bagi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penggunanya</a:t>
            </a:r>
            <a:r>
              <a:rPr lang="en-ID" dirty="0">
                <a:latin typeface="Franklin Gothic Book" panose="020B0503020102020204" pitchFamily="34" charset="0"/>
              </a:rPr>
              <a:t>. </a:t>
            </a:r>
            <a:r>
              <a:rPr lang="en-ID" dirty="0" err="1">
                <a:latin typeface="Franklin Gothic Book" panose="020B0503020102020204" pitchFamily="34" charset="0"/>
              </a:rPr>
              <a:t>Setiap</a:t>
            </a:r>
            <a:r>
              <a:rPr lang="en-ID" dirty="0">
                <a:latin typeface="Franklin Gothic Book" panose="020B0503020102020204" pitchFamily="34" charset="0"/>
              </a:rPr>
              <a:t> folder dan file di Google Drive </a:t>
            </a:r>
            <a:r>
              <a:rPr lang="en-ID" dirty="0" err="1">
                <a:latin typeface="Franklin Gothic Book" panose="020B0503020102020204" pitchFamily="34" charset="0"/>
              </a:rPr>
              <a:t>aman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semua</a:t>
            </a:r>
            <a:r>
              <a:rPr lang="en-ID" dirty="0">
                <a:latin typeface="Franklin Gothic Book" panose="020B0503020102020204" pitchFamily="34" charset="0"/>
              </a:rPr>
              <a:t> virus dan </a:t>
            </a:r>
            <a:r>
              <a:rPr lang="en-ID" dirty="0" err="1">
                <a:latin typeface="Franklin Gothic Book" panose="020B0503020102020204" pitchFamily="34" charset="0"/>
              </a:rPr>
              <a:t>ancaman</a:t>
            </a:r>
            <a:r>
              <a:rPr lang="en-ID" dirty="0">
                <a:latin typeface="Franklin Gothic Book" panose="020B0503020102020204" pitchFamily="34" charset="0"/>
              </a:rPr>
              <a:t> para hacker. File dan folder juga </a:t>
            </a:r>
            <a:r>
              <a:rPr lang="en-ID" dirty="0" err="1">
                <a:latin typeface="Franklin Gothic Book" panose="020B0503020102020204" pitchFamily="34" charset="0"/>
              </a:rPr>
              <a:t>tidak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dilihat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secara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publik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tanpa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izin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7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64362F-CFBF-8AD7-BA9D-2DD6B7233CA3}"/>
              </a:ext>
            </a:extLst>
          </p:cNvPr>
          <p:cNvSpPr txBox="1"/>
          <p:nvPr/>
        </p:nvSpPr>
        <p:spPr>
          <a:xfrm>
            <a:off x="1080000" y="391886"/>
            <a:ext cx="549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E. </a:t>
            </a:r>
            <a:r>
              <a:rPr lang="en-US" sz="2800" b="1" dirty="0" err="1">
                <a:latin typeface="Franklin Gothic Book" panose="020B0503020102020204" pitchFamily="34" charset="0"/>
              </a:rPr>
              <a:t>Kelebihan</a:t>
            </a:r>
            <a:endParaRPr lang="en-ID" sz="2800" b="1" dirty="0">
              <a:latin typeface="Franklin Gothic Book" panose="020B0503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D78A9-B31E-21AC-E773-2FB3C6FEE38C}"/>
              </a:ext>
            </a:extLst>
          </p:cNvPr>
          <p:cNvSpPr txBox="1"/>
          <p:nvPr/>
        </p:nvSpPr>
        <p:spPr>
          <a:xfrm>
            <a:off x="1080000" y="982980"/>
            <a:ext cx="5499100" cy="835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ID" b="1" dirty="0" err="1">
                <a:latin typeface="Franklin Gothic Book" panose="020B0503020102020204" pitchFamily="34" charset="0"/>
              </a:rPr>
              <a:t>Sinkronisasi</a:t>
            </a:r>
            <a:r>
              <a:rPr lang="en-ID" b="1" dirty="0">
                <a:latin typeface="Franklin Gothic Book" panose="020B0503020102020204" pitchFamily="34" charset="0"/>
              </a:rPr>
              <a:t> yang </a:t>
            </a:r>
            <a:r>
              <a:rPr lang="en-ID" b="1" dirty="0" err="1">
                <a:latin typeface="Franklin Gothic Book" panose="020B0503020102020204" pitchFamily="34" charset="0"/>
              </a:rPr>
              <a:t>mudah</a:t>
            </a:r>
            <a:r>
              <a:rPr lang="en-ID" b="1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dilakukan</a:t>
            </a:r>
            <a:endParaRPr lang="en-ID" b="1" dirty="0">
              <a:latin typeface="Franklin Gothic Book" panose="020B0503020102020204" pitchFamily="34" charset="0"/>
            </a:endParaRPr>
          </a:p>
          <a:p>
            <a:pPr algn="just"/>
            <a:endParaRPr lang="en-ID" sz="500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masuknya</a:t>
            </a:r>
            <a:r>
              <a:rPr lang="en-ID" dirty="0">
                <a:latin typeface="Franklin Gothic Book" panose="020B0503020102020204" pitchFamily="34" charset="0"/>
              </a:rPr>
              <a:t> Android </a:t>
            </a:r>
            <a:r>
              <a:rPr lang="en-ID" dirty="0" err="1">
                <a:latin typeface="Franklin Gothic Book" panose="020B0503020102020204" pitchFamily="34" charset="0"/>
              </a:rPr>
              <a:t>sebagai</a:t>
            </a:r>
            <a:r>
              <a:rPr lang="en-ID" dirty="0">
                <a:latin typeface="Franklin Gothic Book" panose="020B0503020102020204" pitchFamily="34" charset="0"/>
              </a:rPr>
              <a:t> salah </a:t>
            </a:r>
            <a:r>
              <a:rPr lang="en-ID" dirty="0" err="1">
                <a:latin typeface="Franklin Gothic Book" panose="020B0503020102020204" pitchFamily="34" charset="0"/>
              </a:rPr>
              <a:t>satu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operasi</a:t>
            </a:r>
            <a:r>
              <a:rPr lang="en-ID" dirty="0">
                <a:latin typeface="Franklin Gothic Book" panose="020B0503020102020204" pitchFamily="34" charset="0"/>
              </a:rPr>
              <a:t> smartphone </a:t>
            </a:r>
            <a:r>
              <a:rPr lang="en-ID" dirty="0" err="1">
                <a:latin typeface="Franklin Gothic Book" panose="020B0503020102020204" pitchFamily="34" charset="0"/>
              </a:rPr>
              <a:t>membuat</a:t>
            </a:r>
            <a:r>
              <a:rPr lang="en-ID" dirty="0">
                <a:latin typeface="Franklin Gothic Book" panose="020B0503020102020204" pitchFamily="34" charset="0"/>
              </a:rPr>
              <a:t> Google sangat </a:t>
            </a:r>
            <a:r>
              <a:rPr lang="en-ID" dirty="0" err="1">
                <a:latin typeface="Franklin Gothic Book" panose="020B0503020102020204" pitchFamily="34" charset="0"/>
              </a:rPr>
              <a:t>mudah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memasarkan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beberapa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produk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andalannya</a:t>
            </a:r>
            <a:r>
              <a:rPr lang="en-ID" dirty="0">
                <a:latin typeface="Franklin Gothic Book" panose="020B0503020102020204" pitchFamily="34" charset="0"/>
              </a:rPr>
              <a:t>. Salah </a:t>
            </a:r>
            <a:r>
              <a:rPr lang="en-ID" dirty="0" err="1">
                <a:latin typeface="Franklin Gothic Book" panose="020B0503020102020204" pitchFamily="34" charset="0"/>
              </a:rPr>
              <a:t>satunya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adalah</a:t>
            </a:r>
            <a:r>
              <a:rPr lang="en-ID" dirty="0">
                <a:latin typeface="Franklin Gothic Book" panose="020B0503020102020204" pitchFamily="34" charset="0"/>
              </a:rPr>
              <a:t> Google Drive. </a:t>
            </a:r>
            <a:r>
              <a:rPr lang="en-ID" dirty="0" err="1">
                <a:latin typeface="Franklin Gothic Book" panose="020B0503020102020204" pitchFamily="34" charset="0"/>
              </a:rPr>
              <a:t>Sinkronisasi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mudah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membuat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mengakses</a:t>
            </a:r>
            <a:r>
              <a:rPr lang="en-ID" dirty="0">
                <a:latin typeface="Franklin Gothic Book" panose="020B0503020102020204" pitchFamily="34" charset="0"/>
              </a:rPr>
              <a:t> Google Drive </a:t>
            </a:r>
            <a:r>
              <a:rPr lang="en-ID" dirty="0" err="1">
                <a:latin typeface="Franklin Gothic Book" panose="020B0503020102020204" pitchFamily="34" charset="0"/>
              </a:rPr>
              <a:t>tanpa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susah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payah</a:t>
            </a:r>
            <a:r>
              <a:rPr lang="en-ID" dirty="0">
                <a:latin typeface="Franklin Gothic Book" panose="020B0503020102020204" pitchFamily="34" charset="0"/>
              </a:rPr>
              <a:t>. </a:t>
            </a:r>
            <a:r>
              <a:rPr lang="en-ID" dirty="0" err="1">
                <a:latin typeface="Franklin Gothic Book" panose="020B0503020102020204" pitchFamily="34" charset="0"/>
              </a:rPr>
              <a:t>Cukup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masuk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akun</a:t>
            </a:r>
            <a:r>
              <a:rPr lang="en-ID" dirty="0">
                <a:latin typeface="Franklin Gothic Book" panose="020B0503020102020204" pitchFamily="34" charset="0"/>
              </a:rPr>
              <a:t> Google, </a:t>
            </a:r>
            <a:r>
              <a:rPr lang="en-ID" dirty="0" err="1">
                <a:latin typeface="Franklin Gothic Book" panose="020B0503020102020204" pitchFamily="34" charset="0"/>
              </a:rPr>
              <a:t>maka</a:t>
            </a:r>
            <a:r>
              <a:rPr lang="en-ID" dirty="0">
                <a:latin typeface="Franklin Gothic Book" panose="020B0503020102020204" pitchFamily="34" charset="0"/>
              </a:rPr>
              <a:t> Anda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menikmati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fasilitas</a:t>
            </a:r>
            <a:r>
              <a:rPr lang="en-ID" dirty="0">
                <a:latin typeface="Franklin Gothic Book" panose="020B0503020102020204" pitchFamily="34" charset="0"/>
              </a:rPr>
              <a:t> di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Google Drive. Anda juga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pelajari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cara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menggunakan</a:t>
            </a:r>
            <a:r>
              <a:rPr lang="en-ID" dirty="0">
                <a:latin typeface="Franklin Gothic Book" panose="020B0503020102020204" pitchFamily="34" charset="0"/>
              </a:rPr>
              <a:t> Google Drive di HP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mudah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n-ID" b="1" dirty="0" err="1">
                <a:latin typeface="Franklin Gothic Book" panose="020B0503020102020204" pitchFamily="34" charset="0"/>
              </a:rPr>
              <a:t>Jumlah</a:t>
            </a:r>
            <a:r>
              <a:rPr lang="en-ID" b="1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memori</a:t>
            </a:r>
            <a:r>
              <a:rPr lang="en-ID" b="1" dirty="0">
                <a:latin typeface="Franklin Gothic Book" panose="020B0503020102020204" pitchFamily="34" charset="0"/>
              </a:rPr>
              <a:t> yang </a:t>
            </a:r>
            <a:r>
              <a:rPr lang="en-ID" b="1" dirty="0" err="1">
                <a:latin typeface="Franklin Gothic Book" panose="020B0503020102020204" pitchFamily="34" charset="0"/>
              </a:rPr>
              <a:t>cukup</a:t>
            </a:r>
            <a:r>
              <a:rPr lang="en-ID" b="1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besar</a:t>
            </a:r>
            <a:endParaRPr lang="en-ID" b="1" dirty="0">
              <a:latin typeface="Franklin Gothic Book" panose="020B0503020102020204" pitchFamily="34" charset="0"/>
            </a:endParaRPr>
          </a:p>
          <a:p>
            <a:pPr algn="just"/>
            <a:endParaRPr lang="en-ID" sz="500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Jika Anda </a:t>
            </a:r>
            <a:r>
              <a:rPr lang="en-ID" dirty="0" err="1">
                <a:latin typeface="Franklin Gothic Book" panose="020B0503020102020204" pitchFamily="34" charset="0"/>
              </a:rPr>
              <a:t>menggunakan</a:t>
            </a:r>
            <a:r>
              <a:rPr lang="en-ID" dirty="0">
                <a:latin typeface="Franklin Gothic Book" panose="020B0503020102020204" pitchFamily="34" charset="0"/>
              </a:rPr>
              <a:t> Google Drive </a:t>
            </a:r>
            <a:r>
              <a:rPr lang="en-ID" dirty="0" err="1">
                <a:latin typeface="Franklin Gothic Book" panose="020B0503020102020204" pitchFamily="34" charset="0"/>
              </a:rPr>
              <a:t>versi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gratisnya</a:t>
            </a:r>
            <a:r>
              <a:rPr lang="en-ID" dirty="0">
                <a:latin typeface="Franklin Gothic Book" panose="020B0503020102020204" pitchFamily="34" charset="0"/>
              </a:rPr>
              <a:t>, Anda </a:t>
            </a:r>
            <a:r>
              <a:rPr lang="en-ID" dirty="0" err="1">
                <a:latin typeface="Franklin Gothic Book" panose="020B0503020102020204" pitchFamily="34" charset="0"/>
              </a:rPr>
              <a:t>sudha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menggunakan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memori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penyimpanan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kapasitasnya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mencapai</a:t>
            </a:r>
            <a:r>
              <a:rPr lang="en-ID" dirty="0">
                <a:latin typeface="Franklin Gothic Book" panose="020B0503020102020204" pitchFamily="34" charset="0"/>
              </a:rPr>
              <a:t> 15 GB. </a:t>
            </a:r>
            <a:r>
              <a:rPr lang="en-ID" dirty="0" err="1">
                <a:latin typeface="Franklin Gothic Book" panose="020B0503020102020204" pitchFamily="34" charset="0"/>
              </a:rPr>
              <a:t>Jumlah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tersebut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termasuk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besar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 </a:t>
            </a:r>
            <a:r>
              <a:rPr lang="en-ID" dirty="0" err="1">
                <a:latin typeface="Franklin Gothic Book" panose="020B0503020102020204" pitchFamily="34" charset="0"/>
              </a:rPr>
              <a:t>ukuran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memori</a:t>
            </a:r>
            <a:r>
              <a:rPr lang="en-ID" dirty="0">
                <a:latin typeface="Franklin Gothic Book" panose="020B0503020102020204" pitchFamily="34" charset="0"/>
              </a:rPr>
              <a:t> Cloud server. </a:t>
            </a:r>
            <a:r>
              <a:rPr lang="en-ID" dirty="0" err="1">
                <a:latin typeface="Franklin Gothic Book" panose="020B0503020102020204" pitchFamily="34" charset="0"/>
              </a:rPr>
              <a:t>Sebagai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catatan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saja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Drob</a:t>
            </a:r>
            <a:r>
              <a:rPr lang="en-ID" dirty="0">
                <a:latin typeface="Franklin Gothic Book" panose="020B0503020102020204" pitchFamily="34" charset="0"/>
              </a:rPr>
              <a:t> box </a:t>
            </a:r>
            <a:r>
              <a:rPr lang="en-ID" dirty="0" err="1">
                <a:latin typeface="Franklin Gothic Book" panose="020B0503020102020204" pitchFamily="34" charset="0"/>
              </a:rPr>
              <a:t>hanya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memberikan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penyimpanan</a:t>
            </a:r>
            <a:r>
              <a:rPr lang="en-ID" dirty="0">
                <a:latin typeface="Franklin Gothic Book" panose="020B0503020102020204" pitchFamily="34" charset="0"/>
              </a:rPr>
              <a:t> gratis </a:t>
            </a:r>
            <a:r>
              <a:rPr lang="en-ID" dirty="0" err="1">
                <a:latin typeface="Franklin Gothic Book" panose="020B0503020102020204" pitchFamily="34" charset="0"/>
              </a:rPr>
              <a:t>sebesar</a:t>
            </a:r>
            <a:r>
              <a:rPr lang="en-ID" dirty="0">
                <a:latin typeface="Franklin Gothic Book" panose="020B0503020102020204" pitchFamily="34" charset="0"/>
              </a:rPr>
              <a:t> 2 GB </a:t>
            </a:r>
            <a:r>
              <a:rPr lang="en-ID" dirty="0" err="1">
                <a:latin typeface="Franklin Gothic Book" panose="020B0503020102020204" pitchFamily="34" charset="0"/>
              </a:rPr>
              <a:t>saja</a:t>
            </a:r>
            <a:r>
              <a:rPr lang="en-ID" dirty="0">
                <a:latin typeface="Franklin Gothic Book" panose="020B0503020102020204" pitchFamily="34" charset="0"/>
              </a:rPr>
              <a:t>. </a:t>
            </a:r>
            <a:r>
              <a:rPr lang="en-ID" dirty="0" err="1">
                <a:latin typeface="Franklin Gothic Book" panose="020B0503020102020204" pitchFamily="34" charset="0"/>
              </a:rPr>
              <a:t>sedangkan</a:t>
            </a:r>
            <a:r>
              <a:rPr lang="en-ID" dirty="0">
                <a:latin typeface="Franklin Gothic Book" panose="020B0503020102020204" pitchFamily="34" charset="0"/>
              </a:rPr>
              <a:t> OneDrive </a:t>
            </a:r>
            <a:r>
              <a:rPr lang="en-ID" dirty="0" err="1">
                <a:latin typeface="Franklin Gothic Book" panose="020B0503020102020204" pitchFamily="34" charset="0"/>
              </a:rPr>
              <a:t>sekitar</a:t>
            </a:r>
            <a:r>
              <a:rPr lang="en-ID" dirty="0">
                <a:latin typeface="Franklin Gothic Book" panose="020B0503020102020204" pitchFamily="34" charset="0"/>
              </a:rPr>
              <a:t> 7GB </a:t>
            </a:r>
            <a:r>
              <a:rPr lang="en-ID" dirty="0" err="1">
                <a:latin typeface="Franklin Gothic Book" panose="020B0503020102020204" pitchFamily="34" charset="0"/>
              </a:rPr>
              <a:t>saja</a:t>
            </a:r>
            <a:r>
              <a:rPr lang="en-ID" dirty="0">
                <a:latin typeface="Franklin Gothic Book" panose="020B0503020102020204" pitchFamily="34" charset="0"/>
              </a:rPr>
              <a:t>. Anda pun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menambah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kapasitas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memori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diinginkan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apabila</a:t>
            </a:r>
            <a:r>
              <a:rPr lang="en-ID" dirty="0">
                <a:latin typeface="Franklin Gothic Book" panose="020B0503020102020204" pitchFamily="34" charset="0"/>
              </a:rPr>
              <a:t> Anda </a:t>
            </a:r>
            <a:r>
              <a:rPr lang="en-ID" dirty="0" err="1">
                <a:latin typeface="Franklin Gothic Book" panose="020B0503020102020204" pitchFamily="34" charset="0"/>
              </a:rPr>
              <a:t>bersedia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menjadi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anggota</a:t>
            </a:r>
            <a:r>
              <a:rPr lang="en-ID" dirty="0">
                <a:latin typeface="Franklin Gothic Book" panose="020B0503020102020204" pitchFamily="34" charset="0"/>
              </a:rPr>
              <a:t> premium. Harga premium pada Google Driver </a:t>
            </a:r>
            <a:r>
              <a:rPr lang="en-ID" dirty="0" err="1">
                <a:latin typeface="Franklin Gothic Book" panose="020B0503020102020204" pitchFamily="34" charset="0"/>
              </a:rPr>
              <a:t>bermacam-macam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tergantung</a:t>
            </a:r>
            <a:r>
              <a:rPr lang="en-ID" dirty="0">
                <a:latin typeface="Franklin Gothic Book" panose="020B0503020102020204" pitchFamily="34" charset="0"/>
              </a:rPr>
              <a:t> pada </a:t>
            </a:r>
            <a:r>
              <a:rPr lang="en-ID" dirty="0" err="1">
                <a:latin typeface="Franklin Gothic Book" panose="020B0503020102020204" pitchFamily="34" charset="0"/>
              </a:rPr>
              <a:t>kebutuhan</a:t>
            </a:r>
            <a:r>
              <a:rPr lang="en-ID" dirty="0">
                <a:latin typeface="Franklin Gothic Book" panose="020B0503020102020204" pitchFamily="34" charset="0"/>
              </a:rPr>
              <a:t> Anda.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r>
              <a:rPr lang="en-ID" b="1" dirty="0" err="1">
                <a:latin typeface="Franklin Gothic Book" panose="020B0503020102020204" pitchFamily="34" charset="0"/>
              </a:rPr>
              <a:t>Dapat</a:t>
            </a:r>
            <a:r>
              <a:rPr lang="en-ID" b="1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menyimpan</a:t>
            </a:r>
            <a:r>
              <a:rPr lang="en-ID" b="1" dirty="0">
                <a:latin typeface="Franklin Gothic Book" panose="020B0503020102020204" pitchFamily="34" charset="0"/>
              </a:rPr>
              <a:t> file </a:t>
            </a:r>
            <a:r>
              <a:rPr lang="en-ID" b="1" dirty="0" err="1">
                <a:latin typeface="Franklin Gothic Book" panose="020B0503020102020204" pitchFamily="34" charset="0"/>
              </a:rPr>
              <a:t>banyak</a:t>
            </a:r>
            <a:r>
              <a:rPr lang="en-ID" b="1" dirty="0">
                <a:latin typeface="Franklin Gothic Book" panose="020B0503020102020204" pitchFamily="34" charset="0"/>
              </a:rPr>
              <a:t> format</a:t>
            </a:r>
          </a:p>
          <a:p>
            <a:pPr algn="just"/>
            <a:endParaRPr lang="en-ID" sz="500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Kelebihan</a:t>
            </a:r>
            <a:r>
              <a:rPr lang="en-ID" dirty="0">
                <a:latin typeface="Franklin Gothic Book" panose="020B0503020102020204" pitchFamily="34" charset="0"/>
              </a:rPr>
              <a:t> yang paling </a:t>
            </a:r>
            <a:r>
              <a:rPr lang="en-ID" dirty="0" err="1">
                <a:latin typeface="Franklin Gothic Book" panose="020B0503020102020204" pitchFamily="34" charset="0"/>
              </a:rPr>
              <a:t>dirasakan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ketika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menggunakan</a:t>
            </a:r>
            <a:r>
              <a:rPr lang="en-ID" dirty="0">
                <a:latin typeface="Franklin Gothic Book" panose="020B0503020102020204" pitchFamily="34" charset="0"/>
              </a:rPr>
              <a:t> Google Drive </a:t>
            </a:r>
            <a:r>
              <a:rPr lang="en-ID" dirty="0" err="1">
                <a:latin typeface="Franklin Gothic Book" panose="020B0503020102020204" pitchFamily="34" charset="0"/>
              </a:rPr>
              <a:t>adalah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kita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menyimpan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berbagai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macam</a:t>
            </a:r>
            <a:r>
              <a:rPr lang="en-ID" dirty="0">
                <a:latin typeface="Franklin Gothic Book" panose="020B0503020102020204" pitchFamily="34" charset="0"/>
              </a:rPr>
              <a:t> file yang </a:t>
            </a:r>
            <a:r>
              <a:rPr lang="en-ID" dirty="0" err="1">
                <a:latin typeface="Franklin Gothic Book" panose="020B0503020102020204" pitchFamily="34" charset="0"/>
              </a:rPr>
              <a:t>memiliki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banyak</a:t>
            </a:r>
            <a:r>
              <a:rPr lang="en-ID" dirty="0">
                <a:latin typeface="Franklin Gothic Book" panose="020B0503020102020204" pitchFamily="34" charset="0"/>
              </a:rPr>
              <a:t> format. Anda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endParaRPr lang="en-ID" dirty="0">
              <a:latin typeface="Franklin Gothic Book" panose="020B0503020102020204" pitchFamily="34" charset="0"/>
            </a:endParaRPr>
          </a:p>
        </p:txBody>
      </p:sp>
      <p:pic>
        <p:nvPicPr>
          <p:cNvPr id="5" name="Picture 2" descr="Google Drive - Aplikasi di Google Play">
            <a:extLst>
              <a:ext uri="{FF2B5EF4-FFF2-40B4-BE49-F238E27FC236}">
                <a16:creationId xmlns:a16="http://schemas.microsoft.com/office/drawing/2014/main" id="{F87E1002-A6E2-75F4-CDD2-62F790102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35" y="426663"/>
            <a:ext cx="453666" cy="4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3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9B2308-2E80-B843-7154-F5DF1F82E9CC}"/>
              </a:ext>
            </a:extLst>
          </p:cNvPr>
          <p:cNvSpPr txBox="1"/>
          <p:nvPr/>
        </p:nvSpPr>
        <p:spPr>
          <a:xfrm>
            <a:off x="1080000" y="390525"/>
            <a:ext cx="54991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menyimpan</a:t>
            </a:r>
            <a:r>
              <a:rPr lang="en-ID" dirty="0">
                <a:latin typeface="Franklin Gothic Book" panose="020B0503020102020204" pitchFamily="34" charset="0"/>
              </a:rPr>
              <a:t> file </a:t>
            </a:r>
            <a:r>
              <a:rPr lang="en-ID" dirty="0" err="1">
                <a:latin typeface="Franklin Gothic Book" panose="020B0503020102020204" pitchFamily="34" charset="0"/>
              </a:rPr>
              <a:t>dokumen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foto</a:t>
            </a:r>
            <a:r>
              <a:rPr lang="en-ID" dirty="0">
                <a:latin typeface="Franklin Gothic Book" panose="020B0503020102020204" pitchFamily="34" charset="0"/>
              </a:rPr>
              <a:t>, video, </a:t>
            </a:r>
            <a:r>
              <a:rPr lang="en-ID" dirty="0" err="1">
                <a:latin typeface="Franklin Gothic Book" panose="020B0503020102020204" pitchFamily="34" charset="0"/>
              </a:rPr>
              <a:t>suara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bahkan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hingga</a:t>
            </a:r>
            <a:r>
              <a:rPr lang="en-ID" dirty="0">
                <a:latin typeface="Franklin Gothic Book" panose="020B0503020102020204" pitchFamily="34" charset="0"/>
              </a:rPr>
              <a:t> file-file </a:t>
            </a:r>
            <a:r>
              <a:rPr lang="en-ID" dirty="0" err="1">
                <a:latin typeface="Franklin Gothic Book" panose="020B0503020102020204" pitchFamily="34" charset="0"/>
              </a:rPr>
              <a:t>koding</a:t>
            </a:r>
            <a:r>
              <a:rPr lang="en-ID" dirty="0">
                <a:latin typeface="Franklin Gothic Book" panose="020B0503020102020204" pitchFamily="34" charset="0"/>
              </a:rPr>
              <a:t>. Hal </a:t>
            </a:r>
            <a:r>
              <a:rPr lang="en-ID" dirty="0" err="1">
                <a:latin typeface="Franklin Gothic Book" panose="020B0503020102020204" pitchFamily="34" charset="0"/>
              </a:rPr>
              <a:t>ini</a:t>
            </a:r>
            <a:r>
              <a:rPr lang="en-ID" dirty="0">
                <a:latin typeface="Franklin Gothic Book" panose="020B0503020102020204" pitchFamily="34" charset="0"/>
              </a:rPr>
              <a:t> sangat </a:t>
            </a:r>
            <a:r>
              <a:rPr lang="en-ID" dirty="0" err="1">
                <a:latin typeface="Franklin Gothic Book" panose="020B0503020102020204" pitchFamily="34" charset="0"/>
              </a:rPr>
              <a:t>membantu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menyompan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berbagai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macam</a:t>
            </a:r>
            <a:r>
              <a:rPr lang="en-ID" dirty="0">
                <a:latin typeface="Franklin Gothic Book" panose="020B0503020102020204" pitchFamily="34" charset="0"/>
              </a:rPr>
              <a:t> data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satu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alat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marL="342900" indent="-342900" algn="just">
              <a:buFont typeface="+mj-lt"/>
              <a:buAutoNum type="arabicPeriod" startAt="4"/>
            </a:pPr>
            <a:r>
              <a:rPr lang="en-ID" b="1" dirty="0">
                <a:latin typeface="Franklin Gothic Book" panose="020B0503020102020204" pitchFamily="34" charset="0"/>
              </a:rPr>
              <a:t>Bisa di </a:t>
            </a:r>
            <a:r>
              <a:rPr lang="en-ID" b="1" dirty="0" err="1">
                <a:latin typeface="Franklin Gothic Book" panose="020B0503020102020204" pitchFamily="34" charset="0"/>
              </a:rPr>
              <a:t>pakai</a:t>
            </a:r>
            <a:r>
              <a:rPr lang="en-ID" b="1" dirty="0">
                <a:latin typeface="Franklin Gothic Book" panose="020B0503020102020204" pitchFamily="34" charset="0"/>
              </a:rPr>
              <a:t> hosting web</a:t>
            </a:r>
          </a:p>
          <a:p>
            <a:pPr algn="just"/>
            <a:endParaRPr lang="en-ID" sz="500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Mungkin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kelebihan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satu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baru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dimiliki</a:t>
            </a:r>
            <a:r>
              <a:rPr lang="en-ID" dirty="0">
                <a:latin typeface="Franklin Gothic Book" panose="020B0503020102020204" pitchFamily="34" charset="0"/>
              </a:rPr>
              <a:t> oleh Google Drive. </a:t>
            </a:r>
            <a:r>
              <a:rPr lang="en-ID" dirty="0" err="1">
                <a:latin typeface="Franklin Gothic Book" panose="020B0503020102020204" pitchFamily="34" charset="0"/>
              </a:rPr>
              <a:t>Fungsi</a:t>
            </a:r>
            <a:r>
              <a:rPr lang="en-ID" dirty="0">
                <a:latin typeface="Franklin Gothic Book" panose="020B0503020102020204" pitchFamily="34" charset="0"/>
              </a:rPr>
              <a:t> Google Drive </a:t>
            </a:r>
            <a:r>
              <a:rPr lang="en-ID" dirty="0" err="1">
                <a:latin typeface="Franklin Gothic Book" panose="020B0503020102020204" pitchFamily="34" charset="0"/>
              </a:rPr>
              <a:t>Tidak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hanya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sebagai</a:t>
            </a:r>
            <a:r>
              <a:rPr lang="en-ID" dirty="0">
                <a:latin typeface="Franklin Gothic Book" panose="020B0503020102020204" pitchFamily="34" charset="0"/>
              </a:rPr>
              <a:t> media </a:t>
            </a:r>
            <a:r>
              <a:rPr lang="en-ID" dirty="0" err="1">
                <a:latin typeface="Franklin Gothic Book" panose="020B0503020102020204" pitchFamily="34" charset="0"/>
              </a:rPr>
              <a:t>penyimpanan</a:t>
            </a:r>
            <a:r>
              <a:rPr lang="en-ID" dirty="0">
                <a:latin typeface="Franklin Gothic Book" panose="020B0503020102020204" pitchFamily="34" charset="0"/>
              </a:rPr>
              <a:t> file </a:t>
            </a:r>
            <a:r>
              <a:rPr lang="en-ID" dirty="0" err="1">
                <a:latin typeface="Franklin Gothic Book" panose="020B0503020102020204" pitchFamily="34" charset="0"/>
              </a:rPr>
              <a:t>saja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tetapi</a:t>
            </a:r>
            <a:r>
              <a:rPr lang="en-ID" dirty="0">
                <a:latin typeface="Franklin Gothic Book" panose="020B0503020102020204" pitchFamily="34" charset="0"/>
              </a:rPr>
              <a:t> juga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digunakan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sebagai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tempat</a:t>
            </a:r>
            <a:r>
              <a:rPr lang="en-ID" dirty="0">
                <a:latin typeface="Franklin Gothic Book" panose="020B0503020102020204" pitchFamily="34" charset="0"/>
              </a:rPr>
              <a:t> hosting website. </a:t>
            </a:r>
            <a:r>
              <a:rPr lang="en-ID" dirty="0" err="1">
                <a:latin typeface="Franklin Gothic Book" panose="020B0503020102020204" pitchFamily="34" charset="0"/>
              </a:rPr>
              <a:t>Jenis</a:t>
            </a:r>
            <a:r>
              <a:rPr lang="en-ID" dirty="0">
                <a:latin typeface="Franklin Gothic Book" panose="020B0503020102020204" pitchFamily="34" charset="0"/>
              </a:rPr>
              <a:t> Cloud computing di dunia </a:t>
            </a:r>
            <a:r>
              <a:rPr lang="en-ID" dirty="0" err="1">
                <a:latin typeface="Franklin Gothic Book" panose="020B0503020102020204" pitchFamily="34" charset="0"/>
              </a:rPr>
              <a:t>bisanya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selalu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dikenakan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biaya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namun</a:t>
            </a:r>
            <a:r>
              <a:rPr lang="en-ID" dirty="0">
                <a:latin typeface="Franklin Gothic Book" panose="020B0503020102020204" pitchFamily="34" charset="0"/>
              </a:rPr>
              <a:t> di Google Drive, Anda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menggunakannya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secara</a:t>
            </a:r>
            <a:r>
              <a:rPr lang="en-ID" dirty="0">
                <a:latin typeface="Franklin Gothic Book" panose="020B0503020102020204" pitchFamily="34" charset="0"/>
              </a:rPr>
              <a:t> gratis. Hal </a:t>
            </a:r>
            <a:r>
              <a:rPr lang="en-ID" dirty="0" err="1">
                <a:latin typeface="Franklin Gothic Book" panose="020B0503020102020204" pitchFamily="34" charset="0"/>
              </a:rPr>
              <a:t>ini</a:t>
            </a:r>
            <a:r>
              <a:rPr lang="en-ID" dirty="0">
                <a:latin typeface="Franklin Gothic Book" panose="020B0503020102020204" pitchFamily="34" charset="0"/>
              </a:rPr>
              <a:t> sangat </a:t>
            </a:r>
            <a:r>
              <a:rPr lang="en-ID" dirty="0" err="1">
                <a:latin typeface="Franklin Gothic Book" panose="020B0503020102020204" pitchFamily="34" charset="0"/>
              </a:rPr>
              <a:t>membantu</a:t>
            </a:r>
            <a:r>
              <a:rPr lang="en-ID" dirty="0">
                <a:latin typeface="Franklin Gothic Book" panose="020B0503020102020204" pitchFamily="34" charset="0"/>
              </a:rPr>
              <a:t> para web developer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hosting </a:t>
            </a:r>
            <a:r>
              <a:rPr lang="en-ID" dirty="0" err="1">
                <a:latin typeface="Franklin Gothic Book" panose="020B0503020102020204" pitchFamily="34" charset="0"/>
              </a:rPr>
              <a:t>hasil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kodingannya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marL="342900" indent="-342900" algn="just">
              <a:buFont typeface="+mj-lt"/>
              <a:buAutoNum type="arabicPeriod" startAt="5"/>
            </a:pPr>
            <a:r>
              <a:rPr lang="en-ID" b="1" dirty="0" err="1">
                <a:latin typeface="Franklin Gothic Book" panose="020B0503020102020204" pitchFamily="34" charset="0"/>
              </a:rPr>
              <a:t>Dapat</a:t>
            </a:r>
            <a:r>
              <a:rPr lang="en-ID" b="1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membagikan</a:t>
            </a:r>
            <a:r>
              <a:rPr lang="en-ID" b="1" dirty="0">
                <a:latin typeface="Franklin Gothic Book" panose="020B0503020102020204" pitchFamily="34" charset="0"/>
              </a:rPr>
              <a:t> file </a:t>
            </a:r>
            <a:r>
              <a:rPr lang="en-ID" b="1" dirty="0" err="1">
                <a:latin typeface="Franklin Gothic Book" panose="020B0503020102020204" pitchFamily="34" charset="0"/>
              </a:rPr>
              <a:t>dengan</a:t>
            </a:r>
            <a:r>
              <a:rPr lang="en-ID" b="1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mudah</a:t>
            </a:r>
            <a:endParaRPr lang="en-ID" b="1" dirty="0">
              <a:latin typeface="Franklin Gothic Book" panose="020B0503020102020204" pitchFamily="34" charset="0"/>
            </a:endParaRPr>
          </a:p>
          <a:p>
            <a:pPr algn="just"/>
            <a:endParaRPr lang="en-ID" sz="500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Google drive, Anda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membagikan</a:t>
            </a:r>
            <a:r>
              <a:rPr lang="en-ID" dirty="0">
                <a:latin typeface="Franklin Gothic Book" panose="020B0503020102020204" pitchFamily="34" charset="0"/>
              </a:rPr>
              <a:t> file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mudah</a:t>
            </a:r>
            <a:r>
              <a:rPr lang="en-ID" dirty="0">
                <a:latin typeface="Franklin Gothic Book" panose="020B0503020102020204" pitchFamily="34" charset="0"/>
              </a:rPr>
              <a:t> pada </a:t>
            </a:r>
            <a:r>
              <a:rPr lang="en-ID" dirty="0" err="1">
                <a:latin typeface="Franklin Gothic Book" panose="020B0503020102020204" pitchFamily="34" charset="0"/>
              </a:rPr>
              <a:t>seseorang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mengirimkan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tautan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Anda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mengundang</a:t>
            </a:r>
            <a:r>
              <a:rPr lang="en-ID" dirty="0">
                <a:latin typeface="Franklin Gothic Book" panose="020B0503020102020204" pitchFamily="34" charset="0"/>
              </a:rPr>
              <a:t> orang-orang </a:t>
            </a:r>
            <a:r>
              <a:rPr lang="en-ID" dirty="0" err="1">
                <a:latin typeface="Franklin Gothic Book" panose="020B0503020102020204" pitchFamily="34" charset="0"/>
              </a:rPr>
              <a:t>pilihan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sehingga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hanya</a:t>
            </a:r>
            <a:r>
              <a:rPr lang="en-ID" dirty="0">
                <a:latin typeface="Franklin Gothic Book" panose="020B0503020102020204" pitchFamily="34" charset="0"/>
              </a:rPr>
              <a:t> orang-orang </a:t>
            </a:r>
            <a:r>
              <a:rPr lang="en-ID" dirty="0" err="1">
                <a:latin typeface="Franklin Gothic Book" panose="020B0503020102020204" pitchFamily="34" charset="0"/>
              </a:rPr>
              <a:t>tertentu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melihat</a:t>
            </a:r>
            <a:r>
              <a:rPr lang="en-ID" dirty="0">
                <a:latin typeface="Franklin Gothic Book" panose="020B0503020102020204" pitchFamily="34" charset="0"/>
              </a:rPr>
              <a:t> dan </a:t>
            </a:r>
            <a:r>
              <a:rPr lang="en-ID" dirty="0" err="1">
                <a:latin typeface="Franklin Gothic Book" panose="020B0503020102020204" pitchFamily="34" charset="0"/>
              </a:rPr>
              <a:t>mengedit</a:t>
            </a:r>
            <a:r>
              <a:rPr lang="en-ID" dirty="0">
                <a:latin typeface="Franklin Gothic Book" panose="020B0503020102020204" pitchFamily="34" charset="0"/>
              </a:rPr>
              <a:t> file </a:t>
            </a:r>
            <a:r>
              <a:rPr lang="en-ID" dirty="0" err="1">
                <a:latin typeface="Franklin Gothic Book" panose="020B0503020102020204" pitchFamily="34" charset="0"/>
              </a:rPr>
              <a:t>milik</a:t>
            </a:r>
            <a:r>
              <a:rPr lang="en-ID" dirty="0">
                <a:latin typeface="Franklin Gothic Book" panose="020B0503020102020204" pitchFamily="34" charset="0"/>
              </a:rPr>
              <a:t> Anda. </a:t>
            </a:r>
            <a:r>
              <a:rPr lang="en-ID" dirty="0" err="1">
                <a:latin typeface="Franklin Gothic Book" panose="020B0503020102020204" pitchFamily="34" charset="0"/>
              </a:rPr>
              <a:t>Apalagi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jika</a:t>
            </a:r>
            <a:r>
              <a:rPr lang="en-ID" dirty="0">
                <a:latin typeface="Franklin Gothic Book" panose="020B0503020102020204" pitchFamily="34" charset="0"/>
              </a:rPr>
              <a:t> orang yang </a:t>
            </a:r>
            <a:r>
              <a:rPr lang="en-ID" dirty="0" err="1">
                <a:latin typeface="Franklin Gothic Book" panose="020B0503020102020204" pitchFamily="34" charset="0"/>
              </a:rPr>
              <a:t>ingin</a:t>
            </a:r>
            <a:r>
              <a:rPr lang="en-ID" dirty="0">
                <a:latin typeface="Franklin Gothic Book" panose="020B0503020102020204" pitchFamily="34" charset="0"/>
              </a:rPr>
              <a:t> Anda </a:t>
            </a:r>
            <a:r>
              <a:rPr lang="en-ID" dirty="0" err="1">
                <a:latin typeface="Franklin Gothic Book" panose="020B0503020102020204" pitchFamily="34" charset="0"/>
              </a:rPr>
              <a:t>bagikan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memiliki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akun</a:t>
            </a:r>
            <a:r>
              <a:rPr lang="en-ID" dirty="0">
                <a:latin typeface="Franklin Gothic Book" panose="020B0503020102020204" pitchFamily="34" charset="0"/>
              </a:rPr>
              <a:t> Google, </a:t>
            </a:r>
            <a:r>
              <a:rPr lang="en-ID" dirty="0" err="1">
                <a:latin typeface="Franklin Gothic Book" panose="020B0503020102020204" pitchFamily="34" charset="0"/>
              </a:rPr>
              <a:t>maka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berbagi</a:t>
            </a:r>
            <a:r>
              <a:rPr lang="en-ID" dirty="0">
                <a:latin typeface="Franklin Gothic Book" panose="020B0503020102020204" pitchFamily="34" charset="0"/>
              </a:rPr>
              <a:t> file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lebih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mudah</a:t>
            </a:r>
            <a:r>
              <a:rPr lang="en-ID" dirty="0">
                <a:latin typeface="Franklin Gothic Book" panose="020B0503020102020204" pitchFamily="34" charset="0"/>
              </a:rPr>
              <a:t>.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informasi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selengkapnya</a:t>
            </a:r>
            <a:r>
              <a:rPr lang="en-ID" dirty="0">
                <a:latin typeface="Franklin Gothic Book" panose="020B0503020102020204" pitchFamily="34" charset="0"/>
              </a:rPr>
              <a:t>, Anda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pelajari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cara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berbagi</a:t>
            </a:r>
            <a:r>
              <a:rPr lang="en-ID" dirty="0">
                <a:latin typeface="Franklin Gothic Book" panose="020B0503020102020204" pitchFamily="34" charset="0"/>
              </a:rPr>
              <a:t> file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Google Drive dan </a:t>
            </a:r>
            <a:r>
              <a:rPr lang="en-ID" dirty="0" err="1">
                <a:latin typeface="Franklin Gothic Book" panose="020B0503020102020204" pitchFamily="34" charset="0"/>
              </a:rPr>
              <a:t>cara</a:t>
            </a:r>
            <a:r>
              <a:rPr lang="en-ID" dirty="0">
                <a:latin typeface="Franklin Gothic Book" panose="020B0503020102020204" pitchFamily="34" charset="0"/>
              </a:rPr>
              <a:t> share link file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Google Drive </a:t>
            </a:r>
            <a:r>
              <a:rPr lang="en-ID" dirty="0" err="1">
                <a:latin typeface="Franklin Gothic Book" panose="020B0503020102020204" pitchFamily="34" charset="0"/>
              </a:rPr>
              <a:t>tanpa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melalui</a:t>
            </a:r>
            <a:r>
              <a:rPr lang="en-ID" dirty="0">
                <a:latin typeface="Franklin Gothic Book" panose="020B0503020102020204" pitchFamily="34" charset="0"/>
              </a:rPr>
              <a:t> invite email.</a:t>
            </a:r>
          </a:p>
        </p:txBody>
      </p:sp>
    </p:spTree>
    <p:extLst>
      <p:ext uri="{BB962C8B-B14F-4D97-AF65-F5344CB8AC3E}">
        <p14:creationId xmlns:p14="http://schemas.microsoft.com/office/powerpoint/2010/main" val="66039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64362F-CFBF-8AD7-BA9D-2DD6B7233CA3}"/>
              </a:ext>
            </a:extLst>
          </p:cNvPr>
          <p:cNvSpPr txBox="1"/>
          <p:nvPr/>
        </p:nvSpPr>
        <p:spPr>
          <a:xfrm>
            <a:off x="1080000" y="391886"/>
            <a:ext cx="549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F. </a:t>
            </a:r>
            <a:r>
              <a:rPr lang="en-US" sz="2800" b="1" dirty="0" err="1">
                <a:latin typeface="Franklin Gothic Book" panose="020B0503020102020204" pitchFamily="34" charset="0"/>
              </a:rPr>
              <a:t>Kekurangan</a:t>
            </a:r>
            <a:endParaRPr lang="en-ID" sz="2800" b="1" dirty="0">
              <a:latin typeface="Franklin Gothic Book" panose="020B0503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D78A9-B31E-21AC-E773-2FB3C6FEE38C}"/>
              </a:ext>
            </a:extLst>
          </p:cNvPr>
          <p:cNvSpPr txBox="1"/>
          <p:nvPr/>
        </p:nvSpPr>
        <p:spPr>
          <a:xfrm>
            <a:off x="1080000" y="982980"/>
            <a:ext cx="54991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sv-SE" b="1" dirty="0">
                <a:latin typeface="Franklin Gothic Book" panose="020B0503020102020204" pitchFamily="34" charset="0"/>
              </a:rPr>
              <a:t>Sangat tergantung pada jaringan Internet</a:t>
            </a:r>
          </a:p>
          <a:p>
            <a:pPr algn="just"/>
            <a:endParaRPr lang="sv-SE" sz="500" dirty="0">
              <a:latin typeface="Franklin Gothic Book" panose="020B0503020102020204" pitchFamily="34" charset="0"/>
            </a:endParaRPr>
          </a:p>
          <a:p>
            <a:pPr algn="just"/>
            <a:r>
              <a:rPr lang="sv-SE" dirty="0">
                <a:latin typeface="Franklin Gothic Book" panose="020B0503020102020204" pitchFamily="34" charset="0"/>
              </a:rPr>
              <a:t>Karena semua sistem di Google Drive menggunakan sistem Cloud, otomatis penggunaan jaringan internet sangat dibutuhkan. Jika Anda ingin masuk ke dalam Google Drive, maka pastikan perangkat sudah terkoneksi internet.</a:t>
            </a:r>
          </a:p>
          <a:p>
            <a:pPr algn="just"/>
            <a:endParaRPr lang="sv-SE" dirty="0">
              <a:latin typeface="Franklin Gothic Book" panose="020B0503020102020204" pitchFamily="34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n-ID" b="1" dirty="0">
                <a:latin typeface="Franklin Gothic Book" panose="020B0503020102020204" pitchFamily="34" charset="0"/>
              </a:rPr>
              <a:t>Backup data di PC </a:t>
            </a:r>
            <a:r>
              <a:rPr lang="en-ID" b="1" dirty="0" err="1">
                <a:latin typeface="Franklin Gothic Book" panose="020B0503020102020204" pitchFamily="34" charset="0"/>
              </a:rPr>
              <a:t>masih</a:t>
            </a:r>
            <a:r>
              <a:rPr lang="en-ID" b="1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belum</a:t>
            </a:r>
            <a:r>
              <a:rPr lang="en-ID" b="1" dirty="0">
                <a:latin typeface="Franklin Gothic Book" panose="020B0503020102020204" pitchFamily="34" charset="0"/>
              </a:rPr>
              <a:t> Optimal</a:t>
            </a:r>
          </a:p>
          <a:p>
            <a:pPr algn="just"/>
            <a:endParaRPr lang="en-ID" sz="500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Google Drive juga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diakses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versi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offlinenya</a:t>
            </a:r>
            <a:r>
              <a:rPr lang="en-ID" dirty="0">
                <a:latin typeface="Franklin Gothic Book" panose="020B0503020102020204" pitchFamily="34" charset="0"/>
              </a:rPr>
              <a:t> pada </a:t>
            </a:r>
            <a:r>
              <a:rPr lang="en-ID" dirty="0" err="1">
                <a:latin typeface="Franklin Gothic Book" panose="020B0503020102020204" pitchFamily="34" charset="0"/>
              </a:rPr>
              <a:t>komputer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sebagai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aplikasi</a:t>
            </a:r>
            <a:r>
              <a:rPr lang="en-ID" dirty="0">
                <a:latin typeface="Franklin Gothic Book" panose="020B0503020102020204" pitchFamily="34" charset="0"/>
              </a:rPr>
              <a:t> backup data </a:t>
            </a:r>
            <a:r>
              <a:rPr lang="en-ID" dirty="0" err="1">
                <a:latin typeface="Franklin Gothic Book" panose="020B0503020102020204" pitchFamily="34" charset="0"/>
              </a:rPr>
              <a:t>secara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otomatis</a:t>
            </a:r>
            <a:r>
              <a:rPr lang="en-ID" dirty="0">
                <a:latin typeface="Franklin Gothic Book" panose="020B0503020102020204" pitchFamily="34" charset="0"/>
              </a:rPr>
              <a:t>. </a:t>
            </a:r>
            <a:r>
              <a:rPr lang="en-ID" dirty="0" err="1">
                <a:latin typeface="Franklin Gothic Book" panose="020B0503020102020204" pitchFamily="34" charset="0"/>
              </a:rPr>
              <a:t>Sayangnya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saat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baru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melalukan</a:t>
            </a:r>
            <a:r>
              <a:rPr lang="en-ID" dirty="0">
                <a:latin typeface="Franklin Gothic Book" panose="020B0503020102020204" pitchFamily="34" charset="0"/>
              </a:rPr>
              <a:t> backup pada file </a:t>
            </a:r>
            <a:r>
              <a:rPr lang="en-ID" dirty="0" err="1">
                <a:latin typeface="Franklin Gothic Book" panose="020B0503020102020204" pitchFamily="34" charset="0"/>
              </a:rPr>
              <a:t>foto</a:t>
            </a:r>
            <a:r>
              <a:rPr lang="en-ID" dirty="0">
                <a:latin typeface="Franklin Gothic Book" panose="020B0503020102020204" pitchFamily="34" charset="0"/>
              </a:rPr>
              <a:t> dan video </a:t>
            </a:r>
            <a:r>
              <a:rPr lang="en-ID" dirty="0" err="1">
                <a:latin typeface="Franklin Gothic Book" panose="020B0503020102020204" pitchFamily="34" charset="0"/>
              </a:rPr>
              <a:t>saja</a:t>
            </a:r>
            <a:r>
              <a:rPr lang="en-ID" dirty="0">
                <a:latin typeface="Franklin Gothic Book" panose="020B0503020102020204" pitchFamily="34" charset="0"/>
              </a:rPr>
              <a:t>. </a:t>
            </a:r>
            <a:r>
              <a:rPr lang="en-ID" dirty="0" err="1">
                <a:latin typeface="Franklin Gothic Book" panose="020B0503020102020204" pitchFamily="34" charset="0"/>
              </a:rPr>
              <a:t>sedangkan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backup data </a:t>
            </a:r>
            <a:r>
              <a:rPr lang="en-ID" dirty="0" err="1">
                <a:latin typeface="Franklin Gothic Book" panose="020B0503020102020204" pitchFamily="34" charset="0"/>
              </a:rPr>
              <a:t>seperti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dokumen</a:t>
            </a:r>
            <a:r>
              <a:rPr lang="en-ID" dirty="0">
                <a:latin typeface="Franklin Gothic Book" panose="020B0503020102020204" pitchFamily="34" charset="0"/>
              </a:rPr>
              <a:t> dan file-file </a:t>
            </a:r>
            <a:r>
              <a:rPr lang="en-ID" dirty="0" err="1">
                <a:latin typeface="Franklin Gothic Book" panose="020B0503020102020204" pitchFamily="34" charset="0"/>
              </a:rPr>
              <a:t>sejenisnya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belum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dilakukan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Itulah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beberapa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kelebihan</a:t>
            </a:r>
            <a:r>
              <a:rPr lang="en-ID" dirty="0">
                <a:latin typeface="Franklin Gothic Book" panose="020B0503020102020204" pitchFamily="34" charset="0"/>
              </a:rPr>
              <a:t> dan </a:t>
            </a:r>
            <a:r>
              <a:rPr lang="en-ID" dirty="0" err="1">
                <a:latin typeface="Franklin Gothic Book" panose="020B0503020102020204" pitchFamily="34" charset="0"/>
              </a:rPr>
              <a:t>kekurangan</a:t>
            </a:r>
            <a:r>
              <a:rPr lang="en-ID" dirty="0">
                <a:latin typeface="Franklin Gothic Book" panose="020B0503020102020204" pitchFamily="34" charset="0"/>
              </a:rPr>
              <a:t> Google Drive yang </a:t>
            </a:r>
            <a:r>
              <a:rPr lang="en-ID" dirty="0" err="1">
                <a:latin typeface="Franklin Gothic Book" panose="020B0503020102020204" pitchFamily="34" charset="0"/>
              </a:rPr>
              <a:t>belum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diketahui</a:t>
            </a:r>
            <a:r>
              <a:rPr lang="en-ID" dirty="0">
                <a:latin typeface="Franklin Gothic Book" panose="020B0503020102020204" pitchFamily="34" charset="0"/>
              </a:rPr>
              <a:t>. </a:t>
            </a:r>
            <a:r>
              <a:rPr lang="en-ID" dirty="0" err="1">
                <a:latin typeface="Franklin Gothic Book" panose="020B0503020102020204" pitchFamily="34" charset="0"/>
              </a:rPr>
              <a:t>Semoga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memberikan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banyak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manfaat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</p:txBody>
      </p:sp>
      <p:pic>
        <p:nvPicPr>
          <p:cNvPr id="5" name="Picture 2" descr="Google Drive - Aplikasi di Google Play">
            <a:extLst>
              <a:ext uri="{FF2B5EF4-FFF2-40B4-BE49-F238E27FC236}">
                <a16:creationId xmlns:a16="http://schemas.microsoft.com/office/drawing/2014/main" id="{F27CA2BC-F7AF-BFA3-3CE9-A96F30773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229" y="426663"/>
            <a:ext cx="453666" cy="4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35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64362F-CFBF-8AD7-BA9D-2DD6B7233CA3}"/>
              </a:ext>
            </a:extLst>
          </p:cNvPr>
          <p:cNvSpPr txBox="1"/>
          <p:nvPr/>
        </p:nvSpPr>
        <p:spPr>
          <a:xfrm>
            <a:off x="1080000" y="391886"/>
            <a:ext cx="549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G. Cara </a:t>
            </a:r>
            <a:r>
              <a:rPr lang="en-US" sz="2800" b="1" dirty="0" err="1">
                <a:latin typeface="Franklin Gothic Book" panose="020B0503020102020204" pitchFamily="34" charset="0"/>
              </a:rPr>
              <a:t>Menggunakan</a:t>
            </a:r>
            <a:endParaRPr lang="en-ID" sz="2800" b="1" dirty="0">
              <a:latin typeface="Franklin Gothic Book" panose="020B0503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D78A9-B31E-21AC-E773-2FB3C6FEE38C}"/>
              </a:ext>
            </a:extLst>
          </p:cNvPr>
          <p:cNvSpPr txBox="1"/>
          <p:nvPr/>
        </p:nvSpPr>
        <p:spPr>
          <a:xfrm>
            <a:off x="1080000" y="982980"/>
            <a:ext cx="54991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Franklin Gothic Book" panose="020B0503020102020204" pitchFamily="34" charset="0"/>
              </a:rPr>
              <a:t>Buka Google Drive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Franklin Gothic Book" panose="020B0503020102020204" pitchFamily="34" charset="0"/>
              </a:rPr>
              <a:t>Buka Google Drive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klik</a:t>
            </a:r>
            <a:r>
              <a:rPr lang="en-ID" dirty="0">
                <a:latin typeface="Franklin Gothic Book" panose="020B0503020102020204" pitchFamily="34" charset="0"/>
              </a:rPr>
              <a:t> link </a:t>
            </a:r>
            <a:r>
              <a:rPr lang="en-ID" dirty="0" err="1">
                <a:latin typeface="Franklin Gothic Book" panose="020B0503020102020204" pitchFamily="34" charset="0"/>
              </a:rPr>
              <a:t>berikut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ini</a:t>
            </a:r>
            <a:r>
              <a:rPr lang="en-ID" dirty="0">
                <a:latin typeface="Franklin Gothic Book" panose="020B0503020102020204" pitchFamily="34" charset="0"/>
              </a:rPr>
              <a:t>: drive.google.com.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Franklin Gothic Book" panose="020B0503020102020204" pitchFamily="34" charset="0"/>
              </a:rPr>
              <a:t>Jika Anda </a:t>
            </a:r>
            <a:r>
              <a:rPr lang="en-ID" dirty="0" err="1">
                <a:latin typeface="Franklin Gothic Book" panose="020B0503020102020204" pitchFamily="34" charset="0"/>
              </a:rPr>
              <a:t>telah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memiliki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akun</a:t>
            </a:r>
            <a:r>
              <a:rPr lang="en-ID" dirty="0">
                <a:latin typeface="Franklin Gothic Book" panose="020B0503020102020204" pitchFamily="34" charset="0"/>
              </a:rPr>
              <a:t> Google, </a:t>
            </a:r>
            <a:r>
              <a:rPr lang="en-ID" dirty="0" err="1">
                <a:latin typeface="Franklin Gothic Book" panose="020B0503020102020204" pitchFamily="34" charset="0"/>
              </a:rPr>
              <a:t>maka</a:t>
            </a:r>
            <a:r>
              <a:rPr lang="en-ID" dirty="0">
                <a:latin typeface="Franklin Gothic Book" panose="020B0503020102020204" pitchFamily="34" charset="0"/>
              </a:rPr>
              <a:t> Anda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langsung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masuk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akun</a:t>
            </a:r>
            <a:r>
              <a:rPr lang="en-ID" dirty="0">
                <a:latin typeface="Franklin Gothic Book" panose="020B0503020102020204" pitchFamily="34" charset="0"/>
              </a:rPr>
              <a:t> Google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email dan password yang Anda </a:t>
            </a:r>
            <a:r>
              <a:rPr lang="en-ID" dirty="0" err="1">
                <a:latin typeface="Franklin Gothic Book" panose="020B0503020102020204" pitchFamily="34" charset="0"/>
              </a:rPr>
              <a:t>miliki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Franklin Gothic Book" panose="020B0503020102020204" pitchFamily="34" charset="0"/>
              </a:rPr>
              <a:t>Setelah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masuk</a:t>
            </a:r>
            <a:r>
              <a:rPr lang="en-ID" dirty="0">
                <a:latin typeface="Franklin Gothic Book" panose="020B0503020102020204" pitchFamily="34" charset="0"/>
              </a:rPr>
              <a:t> Google Drive, Anda </a:t>
            </a:r>
            <a:r>
              <a:rPr lang="en-ID" dirty="0" err="1">
                <a:latin typeface="Franklin Gothic Book" panose="020B0503020102020204" pitchFamily="34" charset="0"/>
              </a:rPr>
              <a:t>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melihat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tampilan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antarmuka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Google Drive.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Franklin Gothic Book" panose="020B0503020102020204" pitchFamily="34" charset="0"/>
              </a:rPr>
              <a:t>Anda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melihat</a:t>
            </a:r>
            <a:r>
              <a:rPr lang="en-ID" dirty="0">
                <a:latin typeface="Franklin Gothic Book" panose="020B0503020102020204" pitchFamily="34" charset="0"/>
              </a:rPr>
              <a:t> dan </a:t>
            </a:r>
            <a:r>
              <a:rPr lang="en-ID" dirty="0" err="1">
                <a:latin typeface="Franklin Gothic Book" panose="020B0503020102020204" pitchFamily="34" charset="0"/>
              </a:rPr>
              <a:t>mulai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memahami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setiap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fungsi</a:t>
            </a:r>
            <a:r>
              <a:rPr lang="en-ID" dirty="0">
                <a:latin typeface="Franklin Gothic Book" panose="020B0503020102020204" pitchFamily="34" charset="0"/>
              </a:rPr>
              <a:t> dan </a:t>
            </a:r>
            <a:r>
              <a:rPr lang="en-ID" dirty="0" err="1">
                <a:latin typeface="Franklin Gothic Book" panose="020B0503020102020204" pitchFamily="34" charset="0"/>
              </a:rPr>
              <a:t>fitur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ada</a:t>
            </a:r>
            <a:r>
              <a:rPr lang="en-ID" dirty="0">
                <a:latin typeface="Franklin Gothic Book" panose="020B0503020102020204" pitchFamily="34" charset="0"/>
              </a:rPr>
              <a:t> di Google Drive.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Franklin Gothic Book" panose="020B0503020102020204" pitchFamily="34" charset="0"/>
              </a:rPr>
              <a:t>Selesai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n-ID" b="1" dirty="0">
                <a:latin typeface="Franklin Gothic Book" panose="020B0503020102020204" pitchFamily="34" charset="0"/>
              </a:rPr>
              <a:t>Upload dan Buat File Google Drive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upload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buat file, Anda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klik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tombol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Baru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ada</a:t>
            </a:r>
            <a:r>
              <a:rPr lang="en-ID" dirty="0">
                <a:latin typeface="Franklin Gothic Book" panose="020B0503020102020204" pitchFamily="34" charset="0"/>
              </a:rPr>
              <a:t> di </a:t>
            </a:r>
            <a:r>
              <a:rPr lang="en-ID" dirty="0" err="1">
                <a:latin typeface="Franklin Gothic Book" panose="020B0503020102020204" pitchFamily="34" charset="0"/>
              </a:rPr>
              <a:t>pojok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kiri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atas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Franklin Gothic Book" panose="020B0503020102020204" pitchFamily="34" charset="0"/>
              </a:rPr>
              <a:t>Pilih</a:t>
            </a:r>
            <a:r>
              <a:rPr lang="en-ID" dirty="0">
                <a:latin typeface="Franklin Gothic Book" panose="020B0503020102020204" pitchFamily="34" charset="0"/>
              </a:rPr>
              <a:t> Upload file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Upload folder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meng-upload.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Anda juga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membuat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dokumen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memilih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aplikasi</a:t>
            </a:r>
            <a:r>
              <a:rPr lang="en-ID" dirty="0">
                <a:latin typeface="Franklin Gothic Book" panose="020B0503020102020204" pitchFamily="34" charset="0"/>
              </a:rPr>
              <a:t> Google yang </a:t>
            </a:r>
            <a:r>
              <a:rPr lang="en-ID" dirty="0" err="1">
                <a:latin typeface="Franklin Gothic Book" panose="020B0503020102020204" pitchFamily="34" charset="0"/>
              </a:rPr>
              <a:t>terhubung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Franklin Gothic Book" panose="020B0503020102020204" pitchFamily="34" charset="0"/>
              </a:rPr>
              <a:t>Selesai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r>
              <a:rPr lang="en-ID" b="1" dirty="0" err="1">
                <a:latin typeface="Franklin Gothic Book" panose="020B0503020102020204" pitchFamily="34" charset="0"/>
              </a:rPr>
              <a:t>Bagikan</a:t>
            </a:r>
            <a:r>
              <a:rPr lang="en-ID" b="1" dirty="0">
                <a:latin typeface="Franklin Gothic Book" panose="020B0503020102020204" pitchFamily="34" charset="0"/>
              </a:rPr>
              <a:t> File Google Drive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membagikan</a:t>
            </a:r>
            <a:r>
              <a:rPr lang="en-ID" dirty="0">
                <a:latin typeface="Franklin Gothic Book" panose="020B0503020102020204" pitchFamily="34" charset="0"/>
              </a:rPr>
              <a:t> file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folder, Anda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klik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kanan</a:t>
            </a:r>
            <a:r>
              <a:rPr lang="en-ID" dirty="0">
                <a:latin typeface="Franklin Gothic Book" panose="020B0503020102020204" pitchFamily="34" charset="0"/>
              </a:rPr>
              <a:t> pada file </a:t>
            </a:r>
            <a:r>
              <a:rPr lang="en-ID" dirty="0" err="1">
                <a:latin typeface="Franklin Gothic Book" panose="020B0503020102020204" pitchFamily="34" charset="0"/>
              </a:rPr>
              <a:t>tersebut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lalu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klik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Bagikan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Franklin Gothic Book" panose="020B0503020102020204" pitchFamily="34" charset="0"/>
              </a:rPr>
              <a:t>Kemudian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tambahkan</a:t>
            </a:r>
            <a:r>
              <a:rPr lang="en-ID" dirty="0">
                <a:latin typeface="Franklin Gothic Book" panose="020B0503020102020204" pitchFamily="34" charset="0"/>
              </a:rPr>
              <a:t> orang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grup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menuliskan</a:t>
            </a:r>
            <a:r>
              <a:rPr lang="en-ID" dirty="0">
                <a:latin typeface="Franklin Gothic Book" panose="020B0503020102020204" pitchFamily="34" charset="0"/>
              </a:rPr>
              <a:t> email.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>
                <a:latin typeface="Franklin Gothic Book" panose="020B0503020102020204" pitchFamily="34" charset="0"/>
              </a:rPr>
              <a:t>Anda juga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klik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Salin</a:t>
            </a:r>
            <a:r>
              <a:rPr lang="en-ID" dirty="0">
                <a:latin typeface="Franklin Gothic Book" panose="020B0503020102020204" pitchFamily="34" charset="0"/>
              </a:rPr>
              <a:t> link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membagikannya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publik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</a:t>
            </a:r>
            <a:r>
              <a:rPr lang="en-ID" dirty="0">
                <a:latin typeface="Franklin Gothic Book" panose="020B0503020102020204" pitchFamily="34" charset="0"/>
              </a:rPr>
              <a:t> orang-orang </a:t>
            </a:r>
            <a:r>
              <a:rPr lang="en-ID" dirty="0" err="1">
                <a:latin typeface="Franklin Gothic Book" panose="020B0503020102020204" pitchFamily="34" charset="0"/>
              </a:rPr>
              <a:t>tertentu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Franklin Gothic Book" panose="020B0503020102020204" pitchFamily="34" charset="0"/>
              </a:rPr>
              <a:t>Selesai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</p:txBody>
      </p:sp>
      <p:pic>
        <p:nvPicPr>
          <p:cNvPr id="5" name="Picture 2" descr="Google Drive - Aplikasi di Google Play">
            <a:extLst>
              <a:ext uri="{FF2B5EF4-FFF2-40B4-BE49-F238E27FC236}">
                <a16:creationId xmlns:a16="http://schemas.microsoft.com/office/drawing/2014/main" id="{88752832-E449-37CD-A053-5EE632D82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49" y="426663"/>
            <a:ext cx="453666" cy="4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13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64362F-CFBF-8AD7-BA9D-2DD6B7233CA3}"/>
              </a:ext>
            </a:extLst>
          </p:cNvPr>
          <p:cNvSpPr txBox="1"/>
          <p:nvPr/>
        </p:nvSpPr>
        <p:spPr>
          <a:xfrm>
            <a:off x="1080000" y="391886"/>
            <a:ext cx="549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H. Kesimpulan</a:t>
            </a:r>
            <a:endParaRPr lang="en-ID" sz="2800" b="1" dirty="0">
              <a:latin typeface="Franklin Gothic Book" panose="020B0503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D78A9-B31E-21AC-E773-2FB3C6FEE38C}"/>
              </a:ext>
            </a:extLst>
          </p:cNvPr>
          <p:cNvSpPr txBox="1"/>
          <p:nvPr/>
        </p:nvSpPr>
        <p:spPr>
          <a:xfrm>
            <a:off x="1080000" y="982980"/>
            <a:ext cx="5499100" cy="792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Franklin Gothic Book" panose="020B0503020102020204" pitchFamily="34" charset="0"/>
              </a:rPr>
              <a:t>	Dari </a:t>
            </a:r>
            <a:r>
              <a:rPr lang="en-US" dirty="0" err="1">
                <a:latin typeface="Franklin Gothic Book" panose="020B0503020102020204" pitchFamily="34" charset="0"/>
              </a:rPr>
              <a:t>semua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penjelasan</a:t>
            </a:r>
            <a:r>
              <a:rPr lang="en-US" dirty="0">
                <a:latin typeface="Franklin Gothic Book" panose="020B0503020102020204" pitchFamily="34" charset="0"/>
              </a:rPr>
              <a:t> di </a:t>
            </a:r>
            <a:r>
              <a:rPr lang="en-US" dirty="0" err="1">
                <a:latin typeface="Franklin Gothic Book" panose="020B0503020102020204" pitchFamily="34" charset="0"/>
              </a:rPr>
              <a:t>atas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dapat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disimpulkan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bahwa</a:t>
            </a:r>
            <a:r>
              <a:rPr lang="en-US" dirty="0">
                <a:latin typeface="Franklin Gothic Book" panose="020B0503020102020204" pitchFamily="34" charset="0"/>
              </a:rPr>
              <a:t> Google Drive </a:t>
            </a:r>
            <a:r>
              <a:rPr lang="en-US" dirty="0" err="1">
                <a:latin typeface="Franklin Gothic Book" panose="020B0503020102020204" pitchFamily="34" charset="0"/>
              </a:rPr>
              <a:t>merupakan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layanan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penyimpanan</a:t>
            </a:r>
            <a:r>
              <a:rPr lang="en-US" dirty="0">
                <a:latin typeface="Franklin Gothic Book" panose="020B0503020102020204" pitchFamily="34" charset="0"/>
              </a:rPr>
              <a:t> online (cloud storage) </a:t>
            </a:r>
            <a:r>
              <a:rPr lang="en-US" dirty="0" err="1">
                <a:latin typeface="Franklin Gothic Book" panose="020B0503020102020204" pitchFamily="34" charset="0"/>
              </a:rPr>
              <a:t>milik</a:t>
            </a:r>
            <a:r>
              <a:rPr lang="en-US" dirty="0">
                <a:latin typeface="Franklin Gothic Book" panose="020B0503020102020204" pitchFamily="34" charset="0"/>
              </a:rPr>
              <a:t> Google yang </a:t>
            </a:r>
            <a:r>
              <a:rPr lang="en-US" dirty="0" err="1">
                <a:latin typeface="Franklin Gothic Book" panose="020B0503020102020204" pitchFamily="34" charset="0"/>
              </a:rPr>
              <a:t>terhubung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dengan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semua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produk</a:t>
            </a:r>
            <a:r>
              <a:rPr lang="en-US" dirty="0">
                <a:latin typeface="Franklin Gothic Book" panose="020B0503020102020204" pitchFamily="34" charset="0"/>
              </a:rPr>
              <a:t> Google. Google Drive </a:t>
            </a:r>
            <a:r>
              <a:rPr lang="en-US" dirty="0" err="1">
                <a:latin typeface="Franklin Gothic Book" panose="020B0503020102020204" pitchFamily="34" charset="0"/>
              </a:rPr>
              <a:t>memiliki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fungsi</a:t>
            </a:r>
            <a:r>
              <a:rPr lang="en-US" dirty="0">
                <a:latin typeface="Franklin Gothic Book" panose="020B0503020102020204" pitchFamily="34" charset="0"/>
              </a:rPr>
              <a:t> dan </a:t>
            </a:r>
            <a:r>
              <a:rPr lang="en-US" dirty="0" err="1">
                <a:latin typeface="Franklin Gothic Book" panose="020B0503020102020204" pitchFamily="34" charset="0"/>
              </a:rPr>
              <a:t>manfaat</a:t>
            </a:r>
            <a:r>
              <a:rPr lang="en-US" dirty="0">
                <a:latin typeface="Franklin Gothic Book" panose="020B0503020102020204" pitchFamily="34" charset="0"/>
              </a:rPr>
              <a:t> yang </a:t>
            </a:r>
            <a:r>
              <a:rPr lang="en-US" dirty="0" err="1">
                <a:latin typeface="Franklin Gothic Book" panose="020B0503020102020204" pitchFamily="34" charset="0"/>
              </a:rPr>
              <a:t>sama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seperti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layanan</a:t>
            </a:r>
            <a:r>
              <a:rPr lang="en-US" dirty="0">
                <a:latin typeface="Franklin Gothic Book" panose="020B0503020102020204" pitchFamily="34" charset="0"/>
              </a:rPr>
              <a:t> Cloud </a:t>
            </a:r>
            <a:r>
              <a:rPr lang="en-US" dirty="0" err="1">
                <a:latin typeface="Franklin Gothic Book" panose="020B0503020102020204" pitchFamily="34" charset="0"/>
              </a:rPr>
              <a:t>lainnya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seperti</a:t>
            </a:r>
            <a:r>
              <a:rPr lang="en-US" dirty="0">
                <a:latin typeface="Franklin Gothic Book" panose="020B0503020102020204" pitchFamily="34" charset="0"/>
              </a:rPr>
              <a:t> Dropbox, iCloud, OneDrive, dan </a:t>
            </a:r>
            <a:r>
              <a:rPr lang="en-US" dirty="0" err="1">
                <a:latin typeface="Franklin Gothic Book" panose="020B0503020102020204" pitchFamily="34" charset="0"/>
              </a:rPr>
              <a:t>sejenisnya</a:t>
            </a:r>
            <a:r>
              <a:rPr lang="en-US" dirty="0">
                <a:latin typeface="Franklin Gothic Book" panose="020B0503020102020204" pitchFamily="34" charset="0"/>
              </a:rPr>
              <a:t>. Google Drive </a:t>
            </a:r>
            <a:r>
              <a:rPr lang="en-US" dirty="0" err="1">
                <a:latin typeface="Franklin Gothic Book" panose="020B0503020102020204" pitchFamily="34" charset="0"/>
              </a:rPr>
              <a:t>memudahkan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pengguna</a:t>
            </a:r>
            <a:r>
              <a:rPr lang="en-US" dirty="0">
                <a:latin typeface="Franklin Gothic Book" panose="020B0503020102020204" pitchFamily="34" charset="0"/>
              </a:rPr>
              <a:t> Google </a:t>
            </a:r>
            <a:r>
              <a:rPr lang="en-US" dirty="0" err="1">
                <a:latin typeface="Franklin Gothic Book" panose="020B0503020102020204" pitchFamily="34" charset="0"/>
              </a:rPr>
              <a:t>untuk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mengatur</a:t>
            </a:r>
            <a:r>
              <a:rPr lang="en-US" dirty="0">
                <a:latin typeface="Franklin Gothic Book" panose="020B0503020102020204" pitchFamily="34" charset="0"/>
              </a:rPr>
              <a:t>, </a:t>
            </a:r>
            <a:r>
              <a:rPr lang="en-US" dirty="0" err="1">
                <a:latin typeface="Franklin Gothic Book" panose="020B0503020102020204" pitchFamily="34" charset="0"/>
              </a:rPr>
              <a:t>mengubah</a:t>
            </a:r>
            <a:r>
              <a:rPr lang="en-US" dirty="0">
                <a:latin typeface="Franklin Gothic Book" panose="020B0503020102020204" pitchFamily="34" charset="0"/>
              </a:rPr>
              <a:t>, </a:t>
            </a:r>
            <a:r>
              <a:rPr lang="en-US" dirty="0" err="1">
                <a:latin typeface="Franklin Gothic Book" panose="020B0503020102020204" pitchFamily="34" charset="0"/>
              </a:rPr>
              <a:t>serta</a:t>
            </a:r>
            <a:r>
              <a:rPr lang="en-US" dirty="0">
                <a:latin typeface="Franklin Gothic Book" panose="020B0503020102020204" pitchFamily="34" charset="0"/>
              </a:rPr>
              <a:t> backup data-data </a:t>
            </a:r>
            <a:r>
              <a:rPr lang="en-US" dirty="0" err="1">
                <a:latin typeface="Franklin Gothic Book" panose="020B0503020102020204" pitchFamily="34" charset="0"/>
              </a:rPr>
              <a:t>penting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dengan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sistem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keamanan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terbaik</a:t>
            </a:r>
            <a:r>
              <a:rPr lang="en-US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Apakah</a:t>
            </a:r>
            <a:r>
              <a:rPr lang="en-ID" dirty="0">
                <a:latin typeface="Franklin Gothic Book" panose="020B0503020102020204" pitchFamily="34" charset="0"/>
              </a:rPr>
              <a:t> Google Drive </a:t>
            </a:r>
            <a:r>
              <a:rPr lang="en-ID" dirty="0" err="1">
                <a:latin typeface="Franklin Gothic Book" panose="020B0503020102020204" pitchFamily="34" charset="0"/>
              </a:rPr>
              <a:t>aman</a:t>
            </a:r>
            <a:r>
              <a:rPr lang="en-ID" dirty="0">
                <a:latin typeface="Franklin Gothic Book" panose="020B0503020102020204" pitchFamily="34" charset="0"/>
              </a:rPr>
              <a:t>?</a:t>
            </a:r>
          </a:p>
          <a:p>
            <a:pPr algn="just"/>
            <a:endParaRPr lang="en-ID" sz="500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Tentu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saja</a:t>
            </a:r>
            <a:r>
              <a:rPr lang="en-ID" dirty="0">
                <a:latin typeface="Franklin Gothic Book" panose="020B0503020102020204" pitchFamily="34" charset="0"/>
              </a:rPr>
              <a:t>, Google Drive </a:t>
            </a:r>
            <a:r>
              <a:rPr lang="en-ID" dirty="0" err="1">
                <a:latin typeface="Franklin Gothic Book" panose="020B0503020102020204" pitchFamily="34" charset="0"/>
              </a:rPr>
              <a:t>memberikan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keamanan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terbaik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bagi</a:t>
            </a:r>
            <a:r>
              <a:rPr lang="en-ID" dirty="0">
                <a:latin typeface="Franklin Gothic Book" panose="020B0503020102020204" pitchFamily="34" charset="0"/>
              </a:rPr>
              <a:t> para </a:t>
            </a:r>
            <a:r>
              <a:rPr lang="en-ID" dirty="0" err="1">
                <a:latin typeface="Franklin Gothic Book" panose="020B0503020102020204" pitchFamily="34" charset="0"/>
              </a:rPr>
              <a:t>penggunanya</a:t>
            </a:r>
            <a:r>
              <a:rPr lang="en-ID" dirty="0">
                <a:latin typeface="Franklin Gothic Book" panose="020B0503020102020204" pitchFamily="34" charset="0"/>
              </a:rPr>
              <a:t>. </a:t>
            </a:r>
            <a:r>
              <a:rPr lang="en-ID" dirty="0" err="1">
                <a:latin typeface="Franklin Gothic Book" panose="020B0503020102020204" pitchFamily="34" charset="0"/>
              </a:rPr>
              <a:t>Termasuk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ketika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perangkat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hilang</a:t>
            </a:r>
            <a:r>
              <a:rPr lang="en-ID" dirty="0">
                <a:latin typeface="Franklin Gothic Book" panose="020B0503020102020204" pitchFamily="34" charset="0"/>
              </a:rPr>
              <a:t>, Google Drive </a:t>
            </a:r>
            <a:r>
              <a:rPr lang="en-ID" dirty="0" err="1">
                <a:latin typeface="Franklin Gothic Book" panose="020B0503020102020204" pitchFamily="34" charset="0"/>
              </a:rPr>
              <a:t>masih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tetap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di </a:t>
            </a:r>
            <a:r>
              <a:rPr lang="en-ID" dirty="0" err="1">
                <a:latin typeface="Franklin Gothic Book" panose="020B0503020102020204" pitchFamily="34" charset="0"/>
              </a:rPr>
              <a:t>akses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melalui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perangkat</a:t>
            </a:r>
            <a:r>
              <a:rPr lang="en-ID" dirty="0">
                <a:latin typeface="Franklin Gothic Book" panose="020B0503020102020204" pitchFamily="34" charset="0"/>
              </a:rPr>
              <a:t> lain.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Apakah</a:t>
            </a:r>
            <a:r>
              <a:rPr lang="en-ID" dirty="0">
                <a:latin typeface="Franklin Gothic Book" panose="020B0503020102020204" pitchFamily="34" charset="0"/>
              </a:rPr>
              <a:t> Google Drive </a:t>
            </a:r>
            <a:r>
              <a:rPr lang="en-ID" dirty="0" err="1">
                <a:latin typeface="Franklin Gothic Book" panose="020B0503020102020204" pitchFamily="34" charset="0"/>
              </a:rPr>
              <a:t>berbayar</a:t>
            </a:r>
            <a:r>
              <a:rPr lang="en-ID" dirty="0">
                <a:latin typeface="Franklin Gothic Book" panose="020B0503020102020204" pitchFamily="34" charset="0"/>
              </a:rPr>
              <a:t>?</a:t>
            </a:r>
          </a:p>
          <a:p>
            <a:pPr algn="just"/>
            <a:endParaRPr lang="en-ID" sz="500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Google Drive </a:t>
            </a:r>
            <a:r>
              <a:rPr lang="en-ID" dirty="0" err="1">
                <a:latin typeface="Franklin Gothic Book" panose="020B0503020102020204" pitchFamily="34" charset="0"/>
              </a:rPr>
              <a:t>memberikan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layanan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penyimpanan</a:t>
            </a:r>
            <a:r>
              <a:rPr lang="en-ID" dirty="0">
                <a:latin typeface="Franklin Gothic Book" panose="020B0503020102020204" pitchFamily="34" charset="0"/>
              </a:rPr>
              <a:t> gratis 15GB. </a:t>
            </a:r>
            <a:r>
              <a:rPr lang="en-ID" dirty="0" err="1">
                <a:latin typeface="Franklin Gothic Book" panose="020B0503020102020204" pitchFamily="34" charset="0"/>
              </a:rPr>
              <a:t>Lebih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itu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upgrade </a:t>
            </a:r>
            <a:r>
              <a:rPr lang="en-ID" dirty="0" err="1">
                <a:latin typeface="Franklin Gothic Book" panose="020B0503020102020204" pitchFamily="34" charset="0"/>
              </a:rPr>
              <a:t>paket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berbayar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ruang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penyimpanan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lebih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besar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Apakah</a:t>
            </a:r>
            <a:r>
              <a:rPr lang="en-ID" dirty="0">
                <a:latin typeface="Franklin Gothic Book" panose="020B0503020102020204" pitchFamily="34" charset="0"/>
              </a:rPr>
              <a:t> file Google Drive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dilihat</a:t>
            </a:r>
            <a:r>
              <a:rPr lang="en-ID" dirty="0">
                <a:latin typeface="Franklin Gothic Book" panose="020B0503020102020204" pitchFamily="34" charset="0"/>
              </a:rPr>
              <a:t> orang lain?</a:t>
            </a:r>
          </a:p>
          <a:p>
            <a:pPr algn="just"/>
            <a:endParaRPr lang="en-ID" sz="500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File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folder Google Drive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dilihat</a:t>
            </a:r>
            <a:r>
              <a:rPr lang="en-ID" dirty="0">
                <a:latin typeface="Franklin Gothic Book" panose="020B0503020102020204" pitchFamily="34" charset="0"/>
              </a:rPr>
              <a:t> orang lain </a:t>
            </a:r>
            <a:r>
              <a:rPr lang="en-ID" dirty="0" err="1">
                <a:latin typeface="Franklin Gothic Book" panose="020B0503020102020204" pitchFamily="34" charset="0"/>
              </a:rPr>
              <a:t>ketika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memang</a:t>
            </a:r>
            <a:r>
              <a:rPr lang="en-ID" dirty="0">
                <a:latin typeface="Franklin Gothic Book" panose="020B0503020102020204" pitchFamily="34" charset="0"/>
              </a:rPr>
              <a:t> di </a:t>
            </a:r>
            <a:r>
              <a:rPr lang="en-ID" dirty="0" err="1">
                <a:latin typeface="Franklin Gothic Book" panose="020B0503020102020204" pitchFamily="34" charset="0"/>
              </a:rPr>
              <a:t>izinkan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secara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publik</a:t>
            </a:r>
            <a:r>
              <a:rPr lang="en-ID" dirty="0">
                <a:latin typeface="Franklin Gothic Book" panose="020B0503020102020204" pitchFamily="34" charset="0"/>
              </a:rPr>
              <a:t>. Jika </a:t>
            </a:r>
            <a:r>
              <a:rPr lang="en-ID" dirty="0" err="1">
                <a:latin typeface="Franklin Gothic Book" panose="020B0503020102020204" pitchFamily="34" charset="0"/>
              </a:rPr>
              <a:t>tidak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maka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hanya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bersangkutan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melihat</a:t>
            </a:r>
            <a:r>
              <a:rPr lang="en-ID" dirty="0">
                <a:latin typeface="Franklin Gothic Book" panose="020B0503020102020204" pitchFamily="34" charset="0"/>
              </a:rPr>
              <a:t> file </a:t>
            </a:r>
            <a:r>
              <a:rPr lang="en-ID" dirty="0" err="1">
                <a:latin typeface="Franklin Gothic Book" panose="020B0503020102020204" pitchFamily="34" charset="0"/>
              </a:rPr>
              <a:t>tersebut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7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64362F-CFBF-8AD7-BA9D-2DD6B7233CA3}"/>
              </a:ext>
            </a:extLst>
          </p:cNvPr>
          <p:cNvSpPr txBox="1"/>
          <p:nvPr/>
        </p:nvSpPr>
        <p:spPr>
          <a:xfrm>
            <a:off x="1080000" y="391886"/>
            <a:ext cx="549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I. </a:t>
            </a:r>
            <a:r>
              <a:rPr lang="en-US" sz="2800" b="1" dirty="0" err="1">
                <a:latin typeface="Franklin Gothic Book" panose="020B0503020102020204" pitchFamily="34" charset="0"/>
              </a:rPr>
              <a:t>Referensi</a:t>
            </a:r>
            <a:endParaRPr lang="en-ID" sz="2800" b="1" dirty="0">
              <a:latin typeface="Franklin Gothic Book" panose="020B0503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D78A9-B31E-21AC-E773-2FB3C6FEE38C}"/>
              </a:ext>
            </a:extLst>
          </p:cNvPr>
          <p:cNvSpPr txBox="1"/>
          <p:nvPr/>
        </p:nvSpPr>
        <p:spPr>
          <a:xfrm>
            <a:off x="1080000" y="982980"/>
            <a:ext cx="54991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Franklin Gothic Book" panose="020B0503020102020204" pitchFamily="34" charset="0"/>
                <a:hlinkClick r:id="rId2"/>
              </a:rPr>
              <a:t>https://dianisa.com/pengertian-google-drive/</a:t>
            </a:r>
            <a:endParaRPr lang="en-ID" dirty="0">
              <a:latin typeface="Franklin Gothic Book" panose="020B05030201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Franklin Gothic Book" panose="020B0503020102020204" pitchFamily="34" charset="0"/>
                <a:hlinkClick r:id="rId3"/>
              </a:rPr>
              <a:t>https://dosenit.com/software/search-engine/google/kelebihan-dan-kekurangan-google-drive</a:t>
            </a:r>
            <a:endParaRPr lang="en-ID" dirty="0">
              <a:latin typeface="Franklin Gothic Book" panose="020B05030201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Franklin Gothic Book" panose="020B0503020102020204" pitchFamily="34" charset="0"/>
                <a:hlinkClick r:id="rId4"/>
              </a:rPr>
              <a:t>https://www.google.com/search?q=google+drive&amp;rlz=1C1ONGR_enID1007ID1007&amp;sxsrf=ALiCzsbb7J3K9WHjRlTMp9wBkRZO9HkBcg:1656512638073&amp;source=lnms&amp;tbm=isch&amp;sa=X&amp;ved=2ahUKEwjsxO667tL4AhXS5HMBHXe</a:t>
            </a:r>
            <a:endParaRPr lang="en-ID" dirty="0">
              <a:latin typeface="Franklin Gothic Book" panose="020B05030201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Franklin Gothic Book" panose="020B0503020102020204" pitchFamily="34" charset="0"/>
                <a:hlinkClick r:id="rId5"/>
              </a:rPr>
              <a:t>https://www.google.com/</a:t>
            </a:r>
            <a:r>
              <a:rPr lang="en-ID" dirty="0" err="1">
                <a:latin typeface="Franklin Gothic Book" panose="020B0503020102020204" pitchFamily="34" charset="0"/>
                <a:hlinkClick r:id="rId5"/>
              </a:rPr>
              <a:t>search?q</a:t>
            </a:r>
            <a:r>
              <a:rPr lang="en-ID" dirty="0">
                <a:latin typeface="Franklin Gothic Book" panose="020B0503020102020204" pitchFamily="34" charset="0"/>
                <a:hlinkClick r:id="rId5"/>
              </a:rPr>
              <a:t>=</a:t>
            </a:r>
            <a:r>
              <a:rPr lang="en-ID" dirty="0" err="1">
                <a:latin typeface="Franklin Gothic Book" panose="020B0503020102020204" pitchFamily="34" charset="0"/>
                <a:hlinkClick r:id="rId5"/>
              </a:rPr>
              <a:t>referensi+dri+google+drive&amp;rlz</a:t>
            </a:r>
            <a:r>
              <a:rPr lang="en-ID" dirty="0">
                <a:latin typeface="Franklin Gothic Book" panose="020B0503020102020204" pitchFamily="34" charset="0"/>
                <a:hlinkClick r:id="rId5"/>
              </a:rPr>
              <a:t>=1C1ONGR_enID1007ID1007&amp;oq=</a:t>
            </a:r>
            <a:r>
              <a:rPr lang="en-ID" dirty="0" err="1">
                <a:latin typeface="Franklin Gothic Book" panose="020B0503020102020204" pitchFamily="34" charset="0"/>
                <a:hlinkClick r:id="rId5"/>
              </a:rPr>
              <a:t>referensi+dri+google+drive&amp;aqs</a:t>
            </a:r>
            <a:r>
              <a:rPr lang="en-ID" dirty="0">
                <a:latin typeface="Franklin Gothic Book" panose="020B0503020102020204" pitchFamily="34" charset="0"/>
                <a:hlinkClick r:id="rId5"/>
              </a:rPr>
              <a:t>=chrome..69i57j33i10i160l3.7400j0j7&amp;sourceid=</a:t>
            </a:r>
            <a:r>
              <a:rPr lang="en-ID" dirty="0" err="1">
                <a:latin typeface="Franklin Gothic Book" panose="020B0503020102020204" pitchFamily="34" charset="0"/>
                <a:hlinkClick r:id="rId5"/>
              </a:rPr>
              <a:t>chrome&amp;ie</a:t>
            </a:r>
            <a:r>
              <a:rPr lang="en-ID" dirty="0">
                <a:latin typeface="Franklin Gothic Book" panose="020B0503020102020204" pitchFamily="34" charset="0"/>
                <a:hlinkClick r:id="rId5"/>
              </a:rPr>
              <a:t>=UTF-8</a:t>
            </a:r>
            <a:endParaRPr lang="en-ID" dirty="0">
              <a:latin typeface="Franklin Gothic Book" panose="020B05030201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Franklin Gothic Book" panose="020B0503020102020204" pitchFamily="34" charset="0"/>
                <a:hlinkClick r:id="rId6"/>
              </a:rPr>
              <a:t>https://id.wikipedia.org/wiki/Google_Drive#:~:text=Google%20Drive%20adalah%20layanan%20penyimpanan,berbeda%2C%20dan%20saling%20berbagi%20berkas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Franklin Gothic Book" panose="020B0503020102020204" pitchFamily="34" charset="0"/>
                <a:hlinkClick r:id="rId7"/>
              </a:rPr>
              <a:t>https://salamadian.com/pengertian-google-drive/</a:t>
            </a:r>
            <a:endParaRPr lang="en-ID" dirty="0">
              <a:latin typeface="Franklin Gothic Book" panose="020B05030201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dirty="0">
              <a:latin typeface="Franklin Gothic Book" panose="020B0503020102020204" pitchFamily="34" charset="0"/>
            </a:endParaRP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dirty="0">
              <a:latin typeface="Franklin Gothic Book" panose="020B0503020102020204" pitchFamily="34" charset="0"/>
            </a:endParaRP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9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D7A2F94-51AF-01CB-0015-2CB0C8C62E3E}"/>
              </a:ext>
            </a:extLst>
          </p:cNvPr>
          <p:cNvSpPr txBox="1"/>
          <p:nvPr/>
        </p:nvSpPr>
        <p:spPr>
          <a:xfrm>
            <a:off x="1080000" y="393700"/>
            <a:ext cx="5473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	</a:t>
            </a:r>
            <a:r>
              <a:rPr lang="en-ID" b="1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KATA PENGANTAR</a:t>
            </a:r>
          </a:p>
          <a:p>
            <a:pPr algn="ctr"/>
            <a:endParaRPr lang="en-ID" b="0" i="0" dirty="0">
              <a:solidFill>
                <a:srgbClr val="363635"/>
              </a:solidFill>
              <a:effectLst/>
              <a:latin typeface="Franklin Gothic Book" panose="020B0503020102020204" pitchFamily="34" charset="0"/>
            </a:endParaRPr>
          </a:p>
          <a:p>
            <a:pPr algn="just"/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	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Assalamu’alaikum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Wr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.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Wb.Alhamdulillah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dengan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memanjatkan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puji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syukur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kehadirat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Allah SWT yang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maha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pengasih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dan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penyayang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yang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telah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memberikan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rahmat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,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hidayah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dan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inayahnya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kepada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kami,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sehingga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dapat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menyelesaikan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penyusunan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makalah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ini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tentang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“Google Drive”.</a:t>
            </a:r>
          </a:p>
          <a:p>
            <a:pPr algn="just"/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	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Makalah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ini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merupakan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salah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satu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tugas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yang di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berikan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kepada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kami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dalam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rangka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pengembangan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dasar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ilmu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tentang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Google.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Selain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itu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tujuan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dari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penyusunan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makalah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ini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juga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untuk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menambah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wawasan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tentang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pengetahuan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tentang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Google.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Sehingga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besar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harapan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kami,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makalah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yang kami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sajikan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dapat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menjadi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konstribusi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positif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bagi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pengembang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wawasan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pembaca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.</a:t>
            </a:r>
          </a:p>
          <a:p>
            <a:pPr algn="just"/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	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Akhirnya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kami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menyadari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dalam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penulisan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makalah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ini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jauh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dari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kesempurnaan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. Oleh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karena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itu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,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dengan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segala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kerendahan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hati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kami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menerima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kritik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dan saran agar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penyusunan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makalah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selanjutnya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menjadi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lebih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.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Semoga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laporan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ini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memberi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manfaat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bagi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banyak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pihak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.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Aamiin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.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Wassalamu’alaikum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Wr</a:t>
            </a:r>
            <a:r>
              <a:rPr lang="en-ID" b="0" i="0" dirty="0">
                <a:solidFill>
                  <a:srgbClr val="363635"/>
                </a:solidFill>
                <a:effectLst/>
                <a:latin typeface="Franklin Gothic Book" panose="020B0503020102020204" pitchFamily="34" charset="0"/>
              </a:rPr>
              <a:t>. Wb</a:t>
            </a:r>
            <a:endParaRPr lang="en-ID" b="0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BDAE8168-6422-C47B-2B6A-4163FDCE4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52356"/>
              </p:ext>
            </p:extLst>
          </p:nvPr>
        </p:nvGraphicFramePr>
        <p:xfrm>
          <a:off x="3989438" y="6709286"/>
          <a:ext cx="2767104" cy="1449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104">
                  <a:extLst>
                    <a:ext uri="{9D8B030D-6E8A-4147-A177-3AD203B41FA5}">
                      <a16:colId xmlns:a16="http://schemas.microsoft.com/office/drawing/2014/main" val="3774490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Jombang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, 24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Juni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2022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012199"/>
                  </a:ext>
                </a:extLst>
              </a:tr>
              <a:tr h="397707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Abdullah Qaid </a:t>
                      </a:r>
                      <a:r>
                        <a:rPr lang="en-US" sz="1800" b="1" u="sng" dirty="0" err="1">
                          <a:solidFill>
                            <a:schemeClr val="tx1"/>
                          </a:solidFill>
                        </a:rPr>
                        <a:t>Mu’aadz</a:t>
                      </a:r>
                      <a:endParaRPr lang="en-ID" sz="18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71015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AD07A8D-ECFF-3AA3-FAB2-C1933955BC3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4815" y1="30219" x2="64815" y2="30219"/>
                        <a14:foregroundMark x1="64444" y1="28604" x2="64444" y2="28604"/>
                        <a14:foregroundMark x1="64444" y1="27220" x2="64444" y2="27220"/>
                        <a14:foregroundMark x1="64444" y1="25490" x2="64444" y2="25490"/>
                        <a14:foregroundMark x1="64722" y1="24567" x2="64722" y2="24567"/>
                        <a14:foregroundMark x1="64815" y1="24106" x2="64815" y2="24106"/>
                        <a14:foregroundMark x1="64815" y1="24106" x2="64815" y2="24106"/>
                        <a14:foregroundMark x1="64815" y1="24106" x2="64815" y2="24106"/>
                        <a14:foregroundMark x1="64907" y1="23875" x2="64907" y2="23875"/>
                        <a14:foregroundMark x1="65000" y1="23875" x2="64722" y2="24106"/>
                        <a14:foregroundMark x1="64444" y1="24337" x2="64444" y2="24337"/>
                        <a14:foregroundMark x1="64444" y1="32526" x2="64630" y2="17647"/>
                        <a14:foregroundMark x1="69537" y1="37716" x2="72870" y2="34948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221" y="6580990"/>
            <a:ext cx="2164574" cy="17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2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43E41B-0D89-BD83-C174-94B7F3D57F1E}"/>
              </a:ext>
            </a:extLst>
          </p:cNvPr>
          <p:cNvSpPr txBox="1"/>
          <p:nvPr/>
        </p:nvSpPr>
        <p:spPr>
          <a:xfrm>
            <a:off x="1080000" y="393700"/>
            <a:ext cx="5479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Franklin Gothic Book" panose="020B0503020102020204" pitchFamily="34" charset="0"/>
            </a:endParaRPr>
          </a:p>
          <a:p>
            <a:pPr algn="ctr"/>
            <a:endParaRPr lang="en-US" b="1" dirty="0">
              <a:latin typeface="Franklin Gothic Book" panose="020B0503020102020204" pitchFamily="34" charset="0"/>
            </a:endParaRPr>
          </a:p>
          <a:p>
            <a:pPr algn="ctr"/>
            <a:endParaRPr lang="en-US" b="1" dirty="0">
              <a:latin typeface="Franklin Gothic Book" panose="020B0503020102020204" pitchFamily="34" charset="0"/>
            </a:endParaRPr>
          </a:p>
          <a:p>
            <a:pPr algn="ctr"/>
            <a:endParaRPr lang="en-US" b="1" dirty="0">
              <a:latin typeface="Franklin Gothic Book" panose="020B0503020102020204" pitchFamily="34" charset="0"/>
            </a:endParaRPr>
          </a:p>
          <a:p>
            <a:pPr algn="ctr"/>
            <a:endParaRPr lang="en-US" b="1" dirty="0">
              <a:latin typeface="Franklin Gothic Book" panose="020B0503020102020204" pitchFamily="34" charset="0"/>
            </a:endParaRPr>
          </a:p>
          <a:p>
            <a:pPr algn="ctr"/>
            <a:endParaRPr lang="en-US" b="1" dirty="0">
              <a:latin typeface="Franklin Gothic Book" panose="020B0503020102020204" pitchFamily="34" charset="0"/>
            </a:endParaRPr>
          </a:p>
          <a:p>
            <a:pPr algn="ctr"/>
            <a:endParaRPr lang="en-US" b="1" dirty="0">
              <a:latin typeface="Franklin Gothic Book" panose="020B0503020102020204" pitchFamily="34" charset="0"/>
            </a:endParaRPr>
          </a:p>
          <a:p>
            <a:pPr algn="ctr"/>
            <a:r>
              <a:rPr lang="en-US" b="1" dirty="0">
                <a:latin typeface="Franklin Gothic Book" panose="020B0503020102020204" pitchFamily="34" charset="0"/>
              </a:rPr>
              <a:t>DAFTAR ISI</a:t>
            </a:r>
          </a:p>
          <a:p>
            <a:pPr algn="l"/>
            <a:endParaRPr lang="en-US" b="1" dirty="0">
              <a:latin typeface="Franklin Gothic Book" panose="020B0503020102020204" pitchFamily="34" charset="0"/>
            </a:endParaRPr>
          </a:p>
          <a:p>
            <a:pPr algn="l"/>
            <a:r>
              <a:rPr lang="en-US" b="1" dirty="0">
                <a:latin typeface="Franklin Gothic Book" panose="020B0503020102020204" pitchFamily="34" charset="0"/>
              </a:rPr>
              <a:t>KATA PENGANTAR …………………………………………….…	</a:t>
            </a:r>
            <a:r>
              <a:rPr lang="en-US" b="1" dirty="0" err="1">
                <a:latin typeface="Franklin Gothic Book" panose="020B0503020102020204" pitchFamily="34" charset="0"/>
              </a:rPr>
              <a:t>i</a:t>
            </a:r>
            <a:endParaRPr lang="en-US" b="1" dirty="0">
              <a:latin typeface="Franklin Gothic Book" panose="020B0503020102020204" pitchFamily="34" charset="0"/>
            </a:endParaRPr>
          </a:p>
          <a:p>
            <a:pPr algn="l"/>
            <a:r>
              <a:rPr lang="en-US" b="1" dirty="0">
                <a:latin typeface="Franklin Gothic Book" panose="020B0503020102020204" pitchFamily="34" charset="0"/>
              </a:rPr>
              <a:t>DAFTAR ISI ………………………………………………………….	ii</a:t>
            </a:r>
          </a:p>
          <a:p>
            <a:pPr algn="l"/>
            <a:r>
              <a:rPr lang="en-US" b="1" dirty="0">
                <a:latin typeface="Franklin Gothic Book" panose="020B0503020102020204" pitchFamily="34" charset="0"/>
              </a:rPr>
              <a:t>	A. </a:t>
            </a:r>
            <a:r>
              <a:rPr lang="en-US" b="0" dirty="0">
                <a:latin typeface="Franklin Gothic Book" panose="020B0503020102020204" pitchFamily="34" charset="0"/>
              </a:rPr>
              <a:t>Sejarah Google Drive ……………..……..….  	</a:t>
            </a:r>
            <a:r>
              <a:rPr lang="en-US" b="1" dirty="0">
                <a:latin typeface="Franklin Gothic Book" panose="020B0503020102020204" pitchFamily="34" charset="0"/>
              </a:rPr>
              <a:t>1</a:t>
            </a:r>
          </a:p>
          <a:p>
            <a:pPr algn="l"/>
            <a:r>
              <a:rPr lang="en-US" b="0" dirty="0">
                <a:latin typeface="Franklin Gothic Book" panose="020B0503020102020204" pitchFamily="34" charset="0"/>
              </a:rPr>
              <a:t>	</a:t>
            </a:r>
            <a:r>
              <a:rPr lang="en-US" b="1" dirty="0">
                <a:latin typeface="Franklin Gothic Book" panose="020B0503020102020204" pitchFamily="34" charset="0"/>
              </a:rPr>
              <a:t>B. </a:t>
            </a:r>
            <a:r>
              <a:rPr lang="en-US" b="0" dirty="0" err="1">
                <a:latin typeface="Franklin Gothic Book" panose="020B0503020102020204" pitchFamily="34" charset="0"/>
              </a:rPr>
              <a:t>Pengertian</a:t>
            </a:r>
            <a:r>
              <a:rPr lang="en-US" b="0" dirty="0">
                <a:latin typeface="Franklin Gothic Book" panose="020B0503020102020204" pitchFamily="34" charset="0"/>
              </a:rPr>
              <a:t> Google Drive ..……………..…..  </a:t>
            </a:r>
            <a:r>
              <a:rPr lang="en-US" b="1" dirty="0">
                <a:latin typeface="Franklin Gothic Book" panose="020B0503020102020204" pitchFamily="34" charset="0"/>
              </a:rPr>
              <a:t>4</a:t>
            </a:r>
          </a:p>
          <a:p>
            <a:pPr algn="l"/>
            <a:r>
              <a:rPr lang="en-US" b="1" dirty="0">
                <a:latin typeface="Franklin Gothic Book" panose="020B0503020102020204" pitchFamily="34" charset="0"/>
              </a:rPr>
              <a:t>	C. </a:t>
            </a:r>
            <a:r>
              <a:rPr lang="en-US" b="0" dirty="0" err="1">
                <a:latin typeface="Franklin Gothic Book" panose="020B0503020102020204" pitchFamily="34" charset="0"/>
              </a:rPr>
              <a:t>Fungsi</a:t>
            </a:r>
            <a:r>
              <a:rPr lang="en-US" b="0" dirty="0">
                <a:latin typeface="Franklin Gothic Book" panose="020B0503020102020204" pitchFamily="34" charset="0"/>
              </a:rPr>
              <a:t> Google Drive ….…………..………….. 	</a:t>
            </a:r>
            <a:r>
              <a:rPr lang="en-US" b="1" dirty="0">
                <a:latin typeface="Franklin Gothic Book" panose="020B0503020102020204" pitchFamily="34" charset="0"/>
              </a:rPr>
              <a:t>5</a:t>
            </a:r>
          </a:p>
          <a:p>
            <a:r>
              <a:rPr lang="en-US" b="1" dirty="0">
                <a:latin typeface="Franklin Gothic Book" panose="020B0503020102020204" pitchFamily="34" charset="0"/>
              </a:rPr>
              <a:t>	D. </a:t>
            </a:r>
            <a:r>
              <a:rPr lang="en-US" dirty="0">
                <a:latin typeface="Franklin Gothic Book" panose="020B0503020102020204" pitchFamily="34" charset="0"/>
              </a:rPr>
              <a:t>Fitur-Fitur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dirty="0">
                <a:latin typeface="Franklin Gothic Book" panose="020B0503020102020204" pitchFamily="34" charset="0"/>
              </a:rPr>
              <a:t>Google Drive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dirty="0">
                <a:latin typeface="Franklin Gothic Book" panose="020B0503020102020204" pitchFamily="34" charset="0"/>
              </a:rPr>
              <a:t>……..………….…... </a:t>
            </a:r>
            <a:r>
              <a:rPr lang="en-US" b="1" dirty="0">
                <a:latin typeface="Franklin Gothic Book" panose="020B0503020102020204" pitchFamily="34" charset="0"/>
              </a:rPr>
              <a:t>7</a:t>
            </a:r>
          </a:p>
          <a:p>
            <a:r>
              <a:rPr lang="en-US" b="1" dirty="0">
                <a:latin typeface="Franklin Gothic Book" panose="020B0503020102020204" pitchFamily="34" charset="0"/>
              </a:rPr>
              <a:t>	E. </a:t>
            </a:r>
            <a:r>
              <a:rPr lang="en-US" dirty="0" err="1">
                <a:latin typeface="Franklin Gothic Book" panose="020B0503020102020204" pitchFamily="34" charset="0"/>
              </a:rPr>
              <a:t>Kelebihan</a:t>
            </a:r>
            <a:r>
              <a:rPr lang="en-US" dirty="0">
                <a:latin typeface="Franklin Gothic Book" panose="020B0503020102020204" pitchFamily="34" charset="0"/>
              </a:rPr>
              <a:t> Google Drive .…………..……….. 	</a:t>
            </a:r>
            <a:r>
              <a:rPr lang="en-US" b="1" dirty="0">
                <a:latin typeface="Franklin Gothic Book" panose="020B0503020102020204" pitchFamily="34" charset="0"/>
              </a:rPr>
              <a:t>9</a:t>
            </a:r>
          </a:p>
          <a:p>
            <a:pPr algn="l"/>
            <a:r>
              <a:rPr lang="en-US" b="1" dirty="0">
                <a:latin typeface="Franklin Gothic Book" panose="020B0503020102020204" pitchFamily="34" charset="0"/>
              </a:rPr>
              <a:t>	F. </a:t>
            </a:r>
            <a:r>
              <a:rPr lang="en-US" dirty="0" err="1">
                <a:latin typeface="Franklin Gothic Book" panose="020B0503020102020204" pitchFamily="34" charset="0"/>
              </a:rPr>
              <a:t>Kekurangan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  <a:r>
              <a:rPr lang="en-US" b="0" dirty="0">
                <a:latin typeface="Franklin Gothic Book" panose="020B0503020102020204" pitchFamily="34" charset="0"/>
              </a:rPr>
              <a:t>Google Drive</a:t>
            </a:r>
            <a:r>
              <a:rPr lang="en-US" b="1" dirty="0">
                <a:latin typeface="Franklin Gothic Book" panose="020B0503020102020204" pitchFamily="34" charset="0"/>
              </a:rPr>
              <a:t> ….</a:t>
            </a:r>
            <a:r>
              <a:rPr lang="en-US" b="0" dirty="0">
                <a:latin typeface="Franklin Gothic Book" panose="020B0503020102020204" pitchFamily="34" charset="0"/>
              </a:rPr>
              <a:t>……............. 	</a:t>
            </a:r>
            <a:r>
              <a:rPr lang="en-US" b="1" dirty="0">
                <a:latin typeface="Franklin Gothic Book" panose="020B0503020102020204" pitchFamily="34" charset="0"/>
              </a:rPr>
              <a:t>11</a:t>
            </a:r>
          </a:p>
          <a:p>
            <a:pPr algn="l"/>
            <a:r>
              <a:rPr lang="en-US" b="1" dirty="0">
                <a:latin typeface="Franklin Gothic Book" panose="020B0503020102020204" pitchFamily="34" charset="0"/>
              </a:rPr>
              <a:t>	G. </a:t>
            </a:r>
            <a:r>
              <a:rPr lang="en-US" b="0" dirty="0">
                <a:latin typeface="Franklin Gothic Book" panose="020B0503020102020204" pitchFamily="34" charset="0"/>
              </a:rPr>
              <a:t>Cara </a:t>
            </a:r>
            <a:r>
              <a:rPr lang="en-US" b="0" dirty="0" err="1">
                <a:latin typeface="Franklin Gothic Book" panose="020B0503020102020204" pitchFamily="34" charset="0"/>
              </a:rPr>
              <a:t>Menggunakan</a:t>
            </a:r>
            <a:r>
              <a:rPr lang="en-US" b="0" dirty="0">
                <a:latin typeface="Franklin Gothic Book" panose="020B0503020102020204" pitchFamily="34" charset="0"/>
              </a:rPr>
              <a:t> Google Drive .........  	</a:t>
            </a:r>
            <a:r>
              <a:rPr lang="en-US" b="1" dirty="0">
                <a:latin typeface="Franklin Gothic Book" panose="020B0503020102020204" pitchFamily="34" charset="0"/>
              </a:rPr>
              <a:t>12</a:t>
            </a:r>
          </a:p>
          <a:p>
            <a:pPr algn="l"/>
            <a:r>
              <a:rPr lang="en-US" b="1" dirty="0">
                <a:latin typeface="Franklin Gothic Book" panose="020B0503020102020204" pitchFamily="34" charset="0"/>
              </a:rPr>
              <a:t>	H. </a:t>
            </a:r>
            <a:r>
              <a:rPr lang="en-US" b="0" dirty="0">
                <a:latin typeface="Franklin Gothic Book" panose="020B0503020102020204" pitchFamily="34" charset="0"/>
              </a:rPr>
              <a:t>Kesimpulan ……………..……………..…...…..	</a:t>
            </a:r>
            <a:r>
              <a:rPr lang="en-US" b="1" dirty="0">
                <a:latin typeface="Franklin Gothic Book" panose="020B0503020102020204" pitchFamily="34" charset="0"/>
              </a:rPr>
              <a:t>13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Franklin Gothic Book" panose="020B0503020102020204" pitchFamily="34" charset="0"/>
              </a:rPr>
              <a:t>REFERENSI</a:t>
            </a:r>
            <a:r>
              <a:rPr lang="en-US" b="0" dirty="0">
                <a:latin typeface="Franklin Gothic Book" panose="020B0503020102020204" pitchFamily="34" charset="0"/>
              </a:rPr>
              <a:t> ………………………………..….....…………	</a:t>
            </a:r>
            <a:r>
              <a:rPr lang="en-US" b="1" dirty="0">
                <a:latin typeface="Franklin Gothic Book" panose="020B0503020102020204" pitchFamily="34" charset="0"/>
              </a:rPr>
              <a:t>14</a:t>
            </a:r>
            <a:endParaRPr lang="en-US" b="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0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64362F-CFBF-8AD7-BA9D-2DD6B7233CA3}"/>
              </a:ext>
            </a:extLst>
          </p:cNvPr>
          <p:cNvSpPr txBox="1"/>
          <p:nvPr/>
        </p:nvSpPr>
        <p:spPr>
          <a:xfrm>
            <a:off x="1080000" y="391886"/>
            <a:ext cx="549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A. Sejarah</a:t>
            </a:r>
            <a:endParaRPr lang="en-ID" sz="2800" b="1" dirty="0">
              <a:latin typeface="Franklin Gothic Book" panose="020B0503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D78A9-B31E-21AC-E773-2FB3C6FEE38C}"/>
              </a:ext>
            </a:extLst>
          </p:cNvPr>
          <p:cNvSpPr txBox="1"/>
          <p:nvPr/>
        </p:nvSpPr>
        <p:spPr>
          <a:xfrm>
            <a:off x="1080000" y="982980"/>
            <a:ext cx="54991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>
                <a:latin typeface="Franklin Gothic Book" panose="020B0503020102020204" pitchFamily="34" charset="0"/>
              </a:rPr>
              <a:t>	Google Drive </a:t>
            </a:r>
            <a:r>
              <a:rPr lang="en-ID" dirty="0" err="1">
                <a:latin typeface="Franklin Gothic Book" panose="020B0503020102020204" pitchFamily="34" charset="0"/>
              </a:rPr>
              <a:t>adalah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layanan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penyimpanan</a:t>
            </a:r>
            <a:r>
              <a:rPr lang="en-ID" dirty="0">
                <a:latin typeface="Franklin Gothic Book" panose="020B0503020102020204" pitchFamily="34" charset="0"/>
              </a:rPr>
              <a:t> data </a:t>
            </a:r>
            <a:r>
              <a:rPr lang="en-ID" dirty="0" err="1">
                <a:latin typeface="Franklin Gothic Book" panose="020B0503020102020204" pitchFamily="34" charset="0"/>
              </a:rPr>
              <a:t>tersinkronisasi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dikembangkan</a:t>
            </a:r>
            <a:r>
              <a:rPr lang="en-ID" dirty="0">
                <a:latin typeface="Franklin Gothic Book" panose="020B0503020102020204" pitchFamily="34" charset="0"/>
              </a:rPr>
              <a:t> oleh Google. </a:t>
            </a:r>
            <a:r>
              <a:rPr lang="en-ID" dirty="0" err="1">
                <a:latin typeface="Franklin Gothic Book" panose="020B0503020102020204" pitchFamily="34" charset="0"/>
              </a:rPr>
              <a:t>Diluncurkan</a:t>
            </a:r>
            <a:r>
              <a:rPr lang="en-ID" dirty="0">
                <a:latin typeface="Franklin Gothic Book" panose="020B0503020102020204" pitchFamily="34" charset="0"/>
              </a:rPr>
              <a:t> pada </a:t>
            </a:r>
            <a:r>
              <a:rPr lang="en-ID" dirty="0" err="1">
                <a:latin typeface="Franklin Gothic Book" panose="020B0503020102020204" pitchFamily="34" charset="0"/>
              </a:rPr>
              <a:t>tanggal</a:t>
            </a:r>
            <a:r>
              <a:rPr lang="en-ID" dirty="0">
                <a:latin typeface="Franklin Gothic Book" panose="020B0503020102020204" pitchFamily="34" charset="0"/>
              </a:rPr>
              <a:t> 24 April 2012, Google Drive </a:t>
            </a:r>
            <a:r>
              <a:rPr lang="en-ID" dirty="0" err="1">
                <a:latin typeface="Franklin Gothic Book" panose="020B0503020102020204" pitchFamily="34" charset="0"/>
              </a:rPr>
              <a:t>memungkinkan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penggunanya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menyimpan</a:t>
            </a:r>
            <a:r>
              <a:rPr lang="en-ID" dirty="0">
                <a:latin typeface="Franklin Gothic Book" panose="020B0503020102020204" pitchFamily="34" charset="0"/>
              </a:rPr>
              <a:t> data di server </a:t>
            </a:r>
            <a:r>
              <a:rPr lang="en-ID" dirty="0" err="1">
                <a:latin typeface="Franklin Gothic Book" panose="020B0503020102020204" pitchFamily="34" charset="0"/>
              </a:rPr>
              <a:t>mereka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mensinkronisasi</a:t>
            </a:r>
            <a:r>
              <a:rPr lang="en-ID" dirty="0">
                <a:latin typeface="Franklin Gothic Book" panose="020B0503020102020204" pitchFamily="34" charset="0"/>
              </a:rPr>
              <a:t> data di </a:t>
            </a:r>
            <a:r>
              <a:rPr lang="en-ID" dirty="0" err="1">
                <a:latin typeface="Franklin Gothic Book" panose="020B0503020102020204" pitchFamily="34" charset="0"/>
              </a:rPr>
              <a:t>perangkat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berbeda</a:t>
            </a:r>
            <a:r>
              <a:rPr lang="en-ID" dirty="0">
                <a:latin typeface="Franklin Gothic Book" panose="020B0503020102020204" pitchFamily="34" charset="0"/>
              </a:rPr>
              <a:t>, dan </a:t>
            </a:r>
            <a:r>
              <a:rPr lang="en-ID" dirty="0" err="1">
                <a:latin typeface="Franklin Gothic Book" panose="020B0503020102020204" pitchFamily="34" charset="0"/>
              </a:rPr>
              <a:t>saling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berbagi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berkas</a:t>
            </a:r>
            <a:r>
              <a:rPr lang="en-ID" dirty="0">
                <a:latin typeface="Franklin Gothic Book" panose="020B0503020102020204" pitchFamily="34" charset="0"/>
              </a:rPr>
              <a:t>. </a:t>
            </a:r>
            <a:r>
              <a:rPr lang="en-ID" dirty="0" err="1">
                <a:latin typeface="Franklin Gothic Book" panose="020B0503020102020204" pitchFamily="34" charset="0"/>
              </a:rPr>
              <a:t>Selain</a:t>
            </a:r>
            <a:r>
              <a:rPr lang="en-ID" dirty="0">
                <a:latin typeface="Franklin Gothic Book" panose="020B0503020102020204" pitchFamily="34" charset="0"/>
              </a:rPr>
              <a:t> situs web, Google Drive juga </a:t>
            </a:r>
            <a:r>
              <a:rPr lang="en-ID" dirty="0" err="1">
                <a:latin typeface="Franklin Gothic Book" panose="020B0503020102020204" pitchFamily="34" charset="0"/>
              </a:rPr>
              <a:t>menyediakan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aplikasi-aplikasi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kemampuan</a:t>
            </a:r>
            <a:r>
              <a:rPr lang="en-ID" dirty="0">
                <a:latin typeface="Franklin Gothic Book" panose="020B0503020102020204" pitchFamily="34" charset="0"/>
              </a:rPr>
              <a:t> offline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Windows dan </a:t>
            </a:r>
            <a:r>
              <a:rPr lang="en-ID" dirty="0" err="1">
                <a:latin typeface="Franklin Gothic Book" panose="020B0503020102020204" pitchFamily="34" charset="0"/>
              </a:rPr>
              <a:t>komputer-komputer</a:t>
            </a:r>
            <a:r>
              <a:rPr lang="en-ID" dirty="0">
                <a:latin typeface="Franklin Gothic Book" panose="020B0503020102020204" pitchFamily="34" charset="0"/>
              </a:rPr>
              <a:t> macOS, dan Android </a:t>
            </a:r>
            <a:r>
              <a:rPr lang="en-ID" dirty="0" err="1">
                <a:latin typeface="Franklin Gothic Book" panose="020B0503020102020204" pitchFamily="34" charset="0"/>
              </a:rPr>
              <a:t>serta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perangkat</a:t>
            </a:r>
            <a:r>
              <a:rPr lang="en-ID" dirty="0">
                <a:latin typeface="Franklin Gothic Book" panose="020B0503020102020204" pitchFamily="34" charset="0"/>
              </a:rPr>
              <a:t> iOS. Google Drive </a:t>
            </a:r>
            <a:r>
              <a:rPr lang="en-ID" dirty="0" err="1">
                <a:latin typeface="Franklin Gothic Book" panose="020B0503020102020204" pitchFamily="34" charset="0"/>
              </a:rPr>
              <a:t>meliputi</a:t>
            </a:r>
            <a:r>
              <a:rPr lang="en-ID" dirty="0">
                <a:latin typeface="Franklin Gothic Book" panose="020B0503020102020204" pitchFamily="34" charset="0"/>
              </a:rPr>
              <a:t> Google Docs, Google Sheets, dan Google Slides, yang mana </a:t>
            </a:r>
            <a:r>
              <a:rPr lang="en-ID" dirty="0" err="1">
                <a:latin typeface="Franklin Gothic Book" panose="020B0503020102020204" pitchFamily="34" charset="0"/>
              </a:rPr>
              <a:t>merupakan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bagian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Google Docs Editor yang </a:t>
            </a:r>
            <a:r>
              <a:rPr lang="en-ID" dirty="0" err="1">
                <a:latin typeface="Franklin Gothic Book" panose="020B0503020102020204" pitchFamily="34" charset="0"/>
              </a:rPr>
              <a:t>mengizinkan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mengedit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dokumen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secara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bersamaan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berkelompok</a:t>
            </a:r>
            <a:r>
              <a:rPr lang="en-ID" dirty="0">
                <a:latin typeface="Franklin Gothic Book" panose="020B0503020102020204" pitchFamily="34" charset="0"/>
              </a:rPr>
              <a:t>, spreadsheets, </a:t>
            </a:r>
            <a:r>
              <a:rPr lang="en-ID" dirty="0" err="1">
                <a:latin typeface="Franklin Gothic Book" panose="020B0503020102020204" pitchFamily="34" charset="0"/>
              </a:rPr>
              <a:t>presentasi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menggambar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formulir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dll</a:t>
            </a:r>
            <a:r>
              <a:rPr lang="en-ID" dirty="0">
                <a:latin typeface="Franklin Gothic Book" panose="020B0503020102020204" pitchFamily="34" charset="0"/>
              </a:rPr>
              <a:t>. File-file yang </a:t>
            </a:r>
            <a:r>
              <a:rPr lang="en-ID" dirty="0" err="1">
                <a:latin typeface="Franklin Gothic Book" panose="020B0503020102020204" pitchFamily="34" charset="0"/>
              </a:rPr>
              <a:t>dibuat</a:t>
            </a:r>
            <a:r>
              <a:rPr lang="en-ID" dirty="0">
                <a:latin typeface="Franklin Gothic Book" panose="020B0503020102020204" pitchFamily="34" charset="0"/>
              </a:rPr>
              <a:t> dan </a:t>
            </a:r>
            <a:r>
              <a:rPr lang="en-ID" dirty="0" err="1">
                <a:latin typeface="Franklin Gothic Book" panose="020B0503020102020204" pitchFamily="34" charset="0"/>
              </a:rPr>
              <a:t>diedit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melalui</a:t>
            </a:r>
            <a:r>
              <a:rPr lang="en-ID" dirty="0">
                <a:latin typeface="Franklin Gothic Book" panose="020B0503020102020204" pitchFamily="34" charset="0"/>
              </a:rPr>
              <a:t> Google Docs </a:t>
            </a:r>
            <a:r>
              <a:rPr lang="en-ID" dirty="0" err="1">
                <a:latin typeface="Franklin Gothic Book" panose="020B0503020102020204" pitchFamily="34" charset="0"/>
              </a:rPr>
              <a:t>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tersimpan</a:t>
            </a:r>
            <a:r>
              <a:rPr lang="en-ID" dirty="0">
                <a:latin typeface="Franklin Gothic Book" panose="020B0503020102020204" pitchFamily="34" charset="0"/>
              </a:rPr>
              <a:t> di Google Drive.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	Google Drive </a:t>
            </a:r>
            <a:r>
              <a:rPr lang="en-ID" dirty="0" err="1">
                <a:latin typeface="Franklin Gothic Book" panose="020B0503020102020204" pitchFamily="34" charset="0"/>
              </a:rPr>
              <a:t>menyediakan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15 GB </a:t>
            </a:r>
            <a:r>
              <a:rPr lang="en-ID" dirty="0" err="1">
                <a:latin typeface="Franklin Gothic Book" panose="020B0503020102020204" pitchFamily="34" charset="0"/>
              </a:rPr>
              <a:t>tempat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penyimpanan</a:t>
            </a:r>
            <a:r>
              <a:rPr lang="en-ID" dirty="0">
                <a:latin typeface="Franklin Gothic Book" panose="020B0503020102020204" pitchFamily="34" charset="0"/>
              </a:rPr>
              <a:t> gratis </a:t>
            </a:r>
            <a:r>
              <a:rPr lang="en-ID" dirty="0" err="1">
                <a:latin typeface="Franklin Gothic Book" panose="020B0503020102020204" pitchFamily="34" charset="0"/>
              </a:rPr>
              <a:t>melalui</a:t>
            </a:r>
            <a:r>
              <a:rPr lang="en-ID" dirty="0">
                <a:latin typeface="Franklin Gothic Book" panose="020B0503020102020204" pitchFamily="34" charset="0"/>
              </a:rPr>
              <a:t> Google One. Google One juga </a:t>
            </a:r>
            <a:r>
              <a:rPr lang="en-ID" dirty="0" err="1">
                <a:latin typeface="Franklin Gothic Book" panose="020B0503020102020204" pitchFamily="34" charset="0"/>
              </a:rPr>
              <a:t>menyediakan</a:t>
            </a:r>
            <a:r>
              <a:rPr lang="en-ID" dirty="0">
                <a:latin typeface="Franklin Gothic Book" panose="020B0503020102020204" pitchFamily="34" charset="0"/>
              </a:rPr>
              <a:t> 100 GB, 200 GB, 2 TB, 10 TB, 20 TB, dan 30 TB, yang </a:t>
            </a:r>
            <a:r>
              <a:rPr lang="en-ID" dirty="0" err="1">
                <a:latin typeface="Franklin Gothic Book" panose="020B0503020102020204" pitchFamily="34" charset="0"/>
              </a:rPr>
              <a:t>disediakan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melalui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paket-paket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pembayaran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opsional</a:t>
            </a:r>
            <a:r>
              <a:rPr lang="en-ID" dirty="0">
                <a:latin typeface="Franklin Gothic Book" panose="020B0503020102020204" pitchFamily="34" charset="0"/>
              </a:rPr>
              <a:t>. File yang </a:t>
            </a:r>
            <a:r>
              <a:rPr lang="en-ID" dirty="0" err="1">
                <a:latin typeface="Franklin Gothic Book" panose="020B0503020102020204" pitchFamily="34" charset="0"/>
              </a:rPr>
              <a:t>diunggah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berukuran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hingga</a:t>
            </a:r>
            <a:r>
              <a:rPr lang="en-ID" dirty="0">
                <a:latin typeface="Franklin Gothic Book" panose="020B0503020102020204" pitchFamily="34" charset="0"/>
              </a:rPr>
              <a:t> 5 terabyte.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mengubah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pengaturan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pribadi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file-file dan folder-folder yang </a:t>
            </a:r>
            <a:r>
              <a:rPr lang="en-ID" dirty="0" err="1">
                <a:latin typeface="Franklin Gothic Book" panose="020B0503020102020204" pitchFamily="34" charset="0"/>
              </a:rPr>
              <a:t>bersifat</a:t>
            </a:r>
            <a:r>
              <a:rPr lang="en-ID" dirty="0">
                <a:latin typeface="Franklin Gothic Book" panose="020B0503020102020204" pitchFamily="34" charset="0"/>
              </a:rPr>
              <a:t> individual, </a:t>
            </a:r>
            <a:r>
              <a:rPr lang="en-ID" dirty="0" err="1">
                <a:latin typeface="Franklin Gothic Book" panose="020B0503020102020204" pitchFamily="34" charset="0"/>
              </a:rPr>
              <a:t>termasuk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mengaktifkan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fitur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berbagi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lainnya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membuat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konten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menjadi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publik</a:t>
            </a:r>
            <a:r>
              <a:rPr lang="en-ID" dirty="0">
                <a:latin typeface="Franklin Gothic Book" panose="020B0503020102020204" pitchFamily="34" charset="0"/>
              </a:rPr>
              <a:t>. Di web,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mencari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gambar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mendeskripsi</a:t>
            </a:r>
            <a:r>
              <a:rPr lang="en-ID" dirty="0">
                <a:latin typeface="Franklin Gothic Book" panose="020B0503020102020204" pitchFamily="34" charset="0"/>
              </a:rPr>
              <a:t>-</a:t>
            </a:r>
          </a:p>
        </p:txBody>
      </p:sp>
      <p:pic>
        <p:nvPicPr>
          <p:cNvPr id="5" name="Picture 2" descr="Google Drive - Aplikasi di Google Play">
            <a:extLst>
              <a:ext uri="{FF2B5EF4-FFF2-40B4-BE49-F238E27FC236}">
                <a16:creationId xmlns:a16="http://schemas.microsoft.com/office/drawing/2014/main" id="{37743F42-7298-FD13-E7A9-6E05D460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11" y="426663"/>
            <a:ext cx="453666" cy="4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2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9B2308-2E80-B843-7154-F5DF1F82E9CC}"/>
              </a:ext>
            </a:extLst>
          </p:cNvPr>
          <p:cNvSpPr txBox="1"/>
          <p:nvPr/>
        </p:nvSpPr>
        <p:spPr>
          <a:xfrm>
            <a:off x="1080000" y="390525"/>
            <a:ext cx="54991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tampilan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visualnya</a:t>
            </a:r>
            <a:r>
              <a:rPr lang="en-ID" dirty="0">
                <a:latin typeface="Franklin Gothic Book" panose="020B0503020102020204" pitchFamily="34" charset="0"/>
              </a:rPr>
              <a:t>, dan </a:t>
            </a:r>
            <a:r>
              <a:rPr lang="en-ID" dirty="0" err="1">
                <a:latin typeface="Franklin Gothic Book" panose="020B0503020102020204" pitchFamily="34" charset="0"/>
              </a:rPr>
              <a:t>menggunakan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bahasa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sehari-hari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mencari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sebuah</a:t>
            </a:r>
            <a:r>
              <a:rPr lang="en-ID" dirty="0">
                <a:latin typeface="Franklin Gothic Book" panose="020B0503020102020204" pitchFamily="34" charset="0"/>
              </a:rPr>
              <a:t> file.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	Web dan </a:t>
            </a:r>
            <a:r>
              <a:rPr lang="en-ID" dirty="0" err="1">
                <a:latin typeface="Franklin Gothic Book" panose="020B0503020102020204" pitchFamily="34" charset="0"/>
              </a:rPr>
              <a:t>aplikasi</a:t>
            </a:r>
            <a:r>
              <a:rPr lang="en-ID" dirty="0">
                <a:latin typeface="Franklin Gothic Book" panose="020B0503020102020204" pitchFamily="34" charset="0"/>
              </a:rPr>
              <a:t> Android </a:t>
            </a:r>
            <a:r>
              <a:rPr lang="en-ID" dirty="0" err="1">
                <a:latin typeface="Franklin Gothic Book" panose="020B0503020102020204" pitchFamily="34" charset="0"/>
              </a:rPr>
              <a:t>menyediakan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fitur</a:t>
            </a:r>
            <a:r>
              <a:rPr lang="en-ID" dirty="0">
                <a:latin typeface="Franklin Gothic Book" panose="020B0503020102020204" pitchFamily="34" charset="0"/>
              </a:rPr>
              <a:t> Backups,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melihat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perangkat</a:t>
            </a:r>
            <a:r>
              <a:rPr lang="en-ID" dirty="0">
                <a:latin typeface="Franklin Gothic Book" panose="020B0503020102020204" pitchFamily="34" charset="0"/>
              </a:rPr>
              <a:t> Android mana yang </a:t>
            </a:r>
            <a:r>
              <a:rPr lang="en-ID" dirty="0" err="1">
                <a:latin typeface="Franklin Gothic Book" panose="020B0503020102020204" pitchFamily="34" charset="0"/>
              </a:rPr>
              <a:t>datanya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telah</a:t>
            </a:r>
            <a:r>
              <a:rPr lang="en-ID" dirty="0">
                <a:latin typeface="Franklin Gothic Book" panose="020B0503020102020204" pitchFamily="34" charset="0"/>
              </a:rPr>
              <a:t> di backup </a:t>
            </a:r>
            <a:r>
              <a:rPr lang="en-ID" dirty="0" err="1">
                <a:latin typeface="Franklin Gothic Book" panose="020B0503020102020204" pitchFamily="34" charset="0"/>
              </a:rPr>
              <a:t>ke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layanan</a:t>
            </a:r>
            <a:r>
              <a:rPr lang="en-ID" dirty="0">
                <a:latin typeface="Franklin Gothic Book" panose="020B0503020102020204" pitchFamily="34" charset="0"/>
              </a:rPr>
              <a:t> Google Drive, dan </a:t>
            </a:r>
            <a:r>
              <a:rPr lang="en-ID" dirty="0" err="1">
                <a:latin typeface="Franklin Gothic Book" panose="020B0503020102020204" pitchFamily="34" charset="0"/>
              </a:rPr>
              <a:t>sebuah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aplikasi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komputer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telah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dirombak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sepenuhnya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diluncurkan</a:t>
            </a:r>
            <a:r>
              <a:rPr lang="en-ID" dirty="0">
                <a:latin typeface="Franklin Gothic Book" panose="020B0503020102020204" pitchFamily="34" charset="0"/>
              </a:rPr>
              <a:t> pada </a:t>
            </a:r>
            <a:r>
              <a:rPr lang="en-ID" dirty="0" err="1">
                <a:latin typeface="Franklin Gothic Book" panose="020B0503020102020204" pitchFamily="34" charset="0"/>
              </a:rPr>
              <a:t>Juli</a:t>
            </a:r>
            <a:r>
              <a:rPr lang="en-ID" dirty="0">
                <a:latin typeface="Franklin Gothic Book" panose="020B0503020102020204" pitchFamily="34" charset="0"/>
              </a:rPr>
              <a:t> 2017, yang </a:t>
            </a:r>
            <a:r>
              <a:rPr lang="en-ID" dirty="0" err="1">
                <a:latin typeface="Franklin Gothic Book" panose="020B0503020102020204" pitchFamily="34" charset="0"/>
              </a:rPr>
              <a:t>memungkinkan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melakukan</a:t>
            </a:r>
            <a:r>
              <a:rPr lang="en-ID" dirty="0">
                <a:latin typeface="Franklin Gothic Book" panose="020B0503020102020204" pitchFamily="34" charset="0"/>
              </a:rPr>
              <a:t> backup </a:t>
            </a:r>
            <a:r>
              <a:rPr lang="en-ID" dirty="0" err="1">
                <a:latin typeface="Franklin Gothic Book" panose="020B0503020102020204" pitchFamily="34" charset="0"/>
              </a:rPr>
              <a:t>terhadap</a:t>
            </a:r>
            <a:r>
              <a:rPr lang="en-ID" dirty="0">
                <a:latin typeface="Franklin Gothic Book" panose="020B0503020102020204" pitchFamily="34" charset="0"/>
              </a:rPr>
              <a:t> folder-folder di </a:t>
            </a:r>
            <a:r>
              <a:rPr lang="en-ID" dirty="0" err="1">
                <a:latin typeface="Franklin Gothic Book" panose="020B0503020102020204" pitchFamily="34" charset="0"/>
              </a:rPr>
              <a:t>komputer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. Fitur Quick Access </a:t>
            </a:r>
            <a:r>
              <a:rPr lang="en-ID" dirty="0" err="1">
                <a:latin typeface="Franklin Gothic Book" panose="020B0503020102020204" pitchFamily="34" charset="0"/>
              </a:rPr>
              <a:t>bisa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cermat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memprediksi</a:t>
            </a:r>
            <a:r>
              <a:rPr lang="en-ID" dirty="0">
                <a:latin typeface="Franklin Gothic Book" panose="020B0503020102020204" pitchFamily="34" charset="0"/>
              </a:rPr>
              <a:t> file yang </a:t>
            </a:r>
            <a:r>
              <a:rPr lang="en-ID" dirty="0" err="1">
                <a:latin typeface="Franklin Gothic Book" panose="020B0503020102020204" pitchFamily="34" charset="0"/>
              </a:rPr>
              <a:t>dibutuhkan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	Google Drive </a:t>
            </a:r>
            <a:r>
              <a:rPr lang="en-ID" dirty="0" err="1">
                <a:latin typeface="Franklin Gothic Book" panose="020B0503020102020204" pitchFamily="34" charset="0"/>
              </a:rPr>
              <a:t>merupakan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komponen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penting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Google Workspace, </a:t>
            </a:r>
            <a:r>
              <a:rPr lang="en-ID" dirty="0" err="1">
                <a:latin typeface="Franklin Gothic Book" panose="020B0503020102020204" pitchFamily="34" charset="0"/>
              </a:rPr>
              <a:t>penawaran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langganan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bulanan</a:t>
            </a:r>
            <a:r>
              <a:rPr lang="en-ID" dirty="0">
                <a:latin typeface="Franklin Gothic Book" panose="020B0503020102020204" pitchFamily="34" charset="0"/>
              </a:rPr>
              <a:t> Google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bisnis</a:t>
            </a:r>
            <a:r>
              <a:rPr lang="en-ID" dirty="0">
                <a:latin typeface="Franklin Gothic Book" panose="020B0503020102020204" pitchFamily="34" charset="0"/>
              </a:rPr>
              <a:t> dan </a:t>
            </a:r>
            <a:r>
              <a:rPr lang="en-ID" dirty="0" err="1">
                <a:latin typeface="Franklin Gothic Book" panose="020B0503020102020204" pitchFamily="34" charset="0"/>
              </a:rPr>
              <a:t>organisasi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beroperasi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sebagai</a:t>
            </a:r>
            <a:r>
              <a:rPr lang="en-ID" dirty="0">
                <a:latin typeface="Franklin Gothic Book" panose="020B0503020102020204" pitchFamily="34" charset="0"/>
              </a:rPr>
              <a:t> G Suite </a:t>
            </a:r>
            <a:r>
              <a:rPr lang="en-ID" dirty="0" err="1">
                <a:latin typeface="Franklin Gothic Book" panose="020B0503020102020204" pitchFamily="34" charset="0"/>
              </a:rPr>
              <a:t>hingga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Oktober</a:t>
            </a:r>
            <a:r>
              <a:rPr lang="en-ID" dirty="0">
                <a:latin typeface="Franklin Gothic Book" panose="020B0503020102020204" pitchFamily="34" charset="0"/>
              </a:rPr>
              <a:t> 2020.[2] </a:t>
            </a:r>
            <a:r>
              <a:rPr lang="en-ID" dirty="0" err="1">
                <a:latin typeface="Franklin Gothic Book" panose="020B0503020102020204" pitchFamily="34" charset="0"/>
              </a:rPr>
              <a:t>Sebagai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bagian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paket</a:t>
            </a:r>
            <a:r>
              <a:rPr lang="en-ID" dirty="0">
                <a:latin typeface="Franklin Gothic Book" panose="020B0503020102020204" pitchFamily="34" charset="0"/>
              </a:rPr>
              <a:t> Google Workspace </a:t>
            </a:r>
            <a:r>
              <a:rPr lang="en-ID" dirty="0" err="1">
                <a:latin typeface="Franklin Gothic Book" panose="020B0503020102020204" pitchFamily="34" charset="0"/>
              </a:rPr>
              <a:t>tertentu</a:t>
            </a:r>
            <a:r>
              <a:rPr lang="en-ID" dirty="0">
                <a:latin typeface="Franklin Gothic Book" panose="020B0503020102020204" pitchFamily="34" charset="0"/>
              </a:rPr>
              <a:t>, Drive </a:t>
            </a:r>
            <a:r>
              <a:rPr lang="en-ID" dirty="0" err="1">
                <a:latin typeface="Franklin Gothic Book" panose="020B0503020102020204" pitchFamily="34" charset="0"/>
              </a:rPr>
              <a:t>menawarkan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penyimpanan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tidak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terbatas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pelaporan</a:t>
            </a:r>
            <a:r>
              <a:rPr lang="en-ID" dirty="0">
                <a:latin typeface="Franklin Gothic Book" panose="020B0503020102020204" pitchFamily="34" charset="0"/>
              </a:rPr>
              <a:t> audit file yang </a:t>
            </a:r>
            <a:r>
              <a:rPr lang="en-ID" dirty="0" err="1">
                <a:latin typeface="Franklin Gothic Book" panose="020B0503020102020204" pitchFamily="34" charset="0"/>
              </a:rPr>
              <a:t>lebih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lanjut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kontrol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administrasi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telah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ditingkatkan</a:t>
            </a:r>
            <a:r>
              <a:rPr lang="en-ID" dirty="0">
                <a:latin typeface="Franklin Gothic Book" panose="020B0503020102020204" pitchFamily="34" charset="0"/>
              </a:rPr>
              <a:t>, dan </a:t>
            </a:r>
            <a:r>
              <a:rPr lang="en-ID" dirty="0" err="1">
                <a:latin typeface="Franklin Gothic Book" panose="020B0503020102020204" pitchFamily="34" charset="0"/>
              </a:rPr>
              <a:t>alat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kolaborasi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lebih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baik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tim.</a:t>
            </a:r>
            <a:endParaRPr lang="en-ID" dirty="0">
              <a:latin typeface="Franklin Gothic Book" panose="020B0503020102020204" pitchFamily="34" charset="0"/>
            </a:endParaRP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	Pada </a:t>
            </a:r>
            <a:r>
              <a:rPr lang="en-ID" dirty="0" err="1">
                <a:latin typeface="Franklin Gothic Book" panose="020B0503020102020204" pitchFamily="34" charset="0"/>
              </a:rPr>
              <a:t>saat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diluncurkannya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layanan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ini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kebijakan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privasi</a:t>
            </a:r>
            <a:r>
              <a:rPr lang="en-ID" dirty="0">
                <a:latin typeface="Franklin Gothic Book" panose="020B0503020102020204" pitchFamily="34" charset="0"/>
              </a:rPr>
              <a:t> Google Drive sangat </a:t>
            </a:r>
            <a:r>
              <a:rPr lang="en-ID" dirty="0" err="1">
                <a:latin typeface="Franklin Gothic Book" panose="020B0503020102020204" pitchFamily="34" charset="0"/>
              </a:rPr>
              <a:t>dikritik</a:t>
            </a:r>
            <a:r>
              <a:rPr lang="en-ID" dirty="0">
                <a:latin typeface="Franklin Gothic Book" panose="020B0503020102020204" pitchFamily="34" charset="0"/>
              </a:rPr>
              <a:t> oleh </a:t>
            </a:r>
            <a:r>
              <a:rPr lang="en-ID" dirty="0" err="1">
                <a:latin typeface="Franklin Gothic Book" panose="020B0503020102020204" pitchFamily="34" charset="0"/>
              </a:rPr>
              <a:t>beberapa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anggota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media. Google </a:t>
            </a:r>
            <a:r>
              <a:rPr lang="en-ID" dirty="0" err="1">
                <a:latin typeface="Franklin Gothic Book" panose="020B0503020102020204" pitchFamily="34" charset="0"/>
              </a:rPr>
              <a:t>memiliki</a:t>
            </a:r>
            <a:r>
              <a:rPr lang="en-ID" dirty="0">
                <a:latin typeface="Franklin Gothic Book" panose="020B0503020102020204" pitchFamily="34" charset="0"/>
              </a:rPr>
              <a:t> salah </a:t>
            </a:r>
            <a:r>
              <a:rPr lang="en-ID" dirty="0" err="1">
                <a:latin typeface="Franklin Gothic Book" panose="020B0503020102020204" pitchFamily="34" charset="0"/>
              </a:rPr>
              <a:t>satu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Syarat</a:t>
            </a:r>
            <a:r>
              <a:rPr lang="en-ID" dirty="0">
                <a:latin typeface="Franklin Gothic Book" panose="020B0503020102020204" pitchFamily="34" charset="0"/>
              </a:rPr>
              <a:t> dan </a:t>
            </a:r>
            <a:r>
              <a:rPr lang="en-ID" dirty="0" err="1">
                <a:latin typeface="Franklin Gothic Book" panose="020B0503020102020204" pitchFamily="34" charset="0"/>
              </a:rPr>
              <a:t>Ketentuan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serta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Kebijakan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Privasi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mencakup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semua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layanannya</a:t>
            </a:r>
            <a:r>
              <a:rPr lang="en-ID" dirty="0">
                <a:latin typeface="Franklin Gothic Book" panose="020B0503020102020204" pitchFamily="34" charset="0"/>
              </a:rPr>
              <a:t>, yang mana </a:t>
            </a:r>
            <a:r>
              <a:rPr lang="en-ID" dirty="0" err="1">
                <a:latin typeface="Franklin Gothic Book" panose="020B0503020102020204" pitchFamily="34" charset="0"/>
              </a:rPr>
              <a:t>perjanjian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memberikan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hak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kepada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perusahaan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terus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memproduksi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kembali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menggunakan</a:t>
            </a:r>
            <a:r>
              <a:rPr lang="en-ID" dirty="0">
                <a:latin typeface="Franklin Gothic Book" panose="020B0503020102020204" pitchFamily="34" charset="0"/>
              </a:rPr>
              <a:t>, dan </a:t>
            </a:r>
            <a:r>
              <a:rPr lang="en-ID" dirty="0" err="1">
                <a:latin typeface="Franklin Gothic Book" panose="020B0503020102020204" pitchFamily="34" charset="0"/>
              </a:rPr>
              <a:t>menciptakan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turunan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konten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tersimpan</a:t>
            </a:r>
            <a:r>
              <a:rPr lang="en-ID" dirty="0">
                <a:latin typeface="Franklin Gothic Book" panose="020B0503020102020204" pitchFamily="34" charset="0"/>
              </a:rPr>
              <a:t> di Google Drive. </a:t>
            </a:r>
            <a:r>
              <a:rPr lang="en-ID" dirty="0" err="1">
                <a:latin typeface="Franklin Gothic Book" panose="020B0503020102020204" pitchFamily="34" charset="0"/>
              </a:rPr>
              <a:t>Meskipun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kebijakan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tersebut</a:t>
            </a:r>
            <a:r>
              <a:rPr lang="en-ID" dirty="0">
                <a:latin typeface="Franklin Gothic Book" panose="020B0503020102020204" pitchFamily="34" charset="0"/>
              </a:rPr>
              <a:t> juga </a:t>
            </a:r>
            <a:r>
              <a:rPr lang="en-ID" dirty="0" err="1">
                <a:latin typeface="Franklin Gothic Book" panose="020B0503020102020204" pitchFamily="34" charset="0"/>
              </a:rPr>
              <a:t>mene</a:t>
            </a:r>
            <a:r>
              <a:rPr lang="en-ID" dirty="0">
                <a:latin typeface="Franklin Gothic Book" panose="020B05030201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0153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9B2308-2E80-B843-7154-F5DF1F82E9CC}"/>
              </a:ext>
            </a:extLst>
          </p:cNvPr>
          <p:cNvSpPr txBox="1"/>
          <p:nvPr/>
        </p:nvSpPr>
        <p:spPr>
          <a:xfrm>
            <a:off x="1080000" y="390525"/>
            <a:ext cx="54991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gaskan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bahwa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mempertahankan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hak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kekayaan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intelektual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pendukung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privasi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menyampaikan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kekhawatiran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bahwa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lisensi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memberi</a:t>
            </a:r>
            <a:r>
              <a:rPr lang="en-ID" dirty="0">
                <a:latin typeface="Franklin Gothic Book" panose="020B0503020102020204" pitchFamily="34" charset="0"/>
              </a:rPr>
              <a:t> Google </a:t>
            </a:r>
            <a:r>
              <a:rPr lang="en-ID" dirty="0" err="1">
                <a:latin typeface="Franklin Gothic Book" panose="020B0503020102020204" pitchFamily="34" charset="0"/>
              </a:rPr>
              <a:t>hak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menggunakan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informasi</a:t>
            </a:r>
            <a:r>
              <a:rPr lang="en-ID" dirty="0">
                <a:latin typeface="Franklin Gothic Book" panose="020B0503020102020204" pitchFamily="34" charset="0"/>
              </a:rPr>
              <a:t> dan data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menyesuaikan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iklan</a:t>
            </a:r>
            <a:r>
              <a:rPr lang="en-ID" dirty="0">
                <a:latin typeface="Franklin Gothic Book" panose="020B0503020102020204" pitchFamily="34" charset="0"/>
              </a:rPr>
              <a:t> dan </a:t>
            </a:r>
            <a:r>
              <a:rPr lang="en-ID" dirty="0" err="1">
                <a:latin typeface="Franklin Gothic Book" panose="020B0503020102020204" pitchFamily="34" charset="0"/>
              </a:rPr>
              <a:t>layanan</a:t>
            </a:r>
            <a:r>
              <a:rPr lang="en-ID" dirty="0">
                <a:latin typeface="Franklin Gothic Book" panose="020B0503020102020204" pitchFamily="34" charset="0"/>
              </a:rPr>
              <a:t> lain yang </a:t>
            </a:r>
            <a:r>
              <a:rPr lang="en-ID" dirty="0" err="1">
                <a:latin typeface="Franklin Gothic Book" panose="020B0503020102020204" pitchFamily="34" charset="0"/>
              </a:rPr>
              <a:t>disediakan</a:t>
            </a:r>
            <a:r>
              <a:rPr lang="en-ID" dirty="0">
                <a:latin typeface="Franklin Gothic Book" panose="020B0503020102020204" pitchFamily="34" charset="0"/>
              </a:rPr>
              <a:t> Google. </a:t>
            </a:r>
            <a:r>
              <a:rPr lang="en-ID" dirty="0" err="1">
                <a:latin typeface="Franklin Gothic Book" panose="020B0503020102020204" pitchFamily="34" charset="0"/>
              </a:rPr>
              <a:t>Sebaliknya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anggota</a:t>
            </a:r>
            <a:r>
              <a:rPr lang="en-ID" dirty="0">
                <a:latin typeface="Franklin Gothic Book" panose="020B0503020102020204" pitchFamily="34" charset="0"/>
              </a:rPr>
              <a:t> media </a:t>
            </a:r>
            <a:r>
              <a:rPr lang="en-ID" dirty="0" err="1">
                <a:latin typeface="Franklin Gothic Book" panose="020B0503020102020204" pitchFamily="34" charset="0"/>
              </a:rPr>
              <a:t>lainnya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mencatat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bahwa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perjanjian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tersebut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tidak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lebih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buruk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daripada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perjanjian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layanan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penyimpanan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lainnya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tetapi</a:t>
            </a:r>
            <a:r>
              <a:rPr lang="en-ID" dirty="0">
                <a:latin typeface="Franklin Gothic Book" panose="020B0503020102020204" pitchFamily="34" charset="0"/>
              </a:rPr>
              <a:t> Google </a:t>
            </a:r>
            <a:r>
              <a:rPr lang="en-ID" dirty="0" err="1">
                <a:latin typeface="Franklin Gothic Book" panose="020B0503020102020204" pitchFamily="34" charset="0"/>
              </a:rPr>
              <a:t>menggunakan</a:t>
            </a:r>
            <a:r>
              <a:rPr lang="en-ID" dirty="0">
                <a:latin typeface="Franklin Gothic Book" panose="020B0503020102020204" pitchFamily="34" charset="0"/>
              </a:rPr>
              <a:t> "</a:t>
            </a:r>
            <a:r>
              <a:rPr lang="en-ID" dirty="0" err="1">
                <a:latin typeface="Franklin Gothic Book" panose="020B0503020102020204" pitchFamily="34" charset="0"/>
              </a:rPr>
              <a:t>bahasa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lebih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berseni</a:t>
            </a:r>
            <a:r>
              <a:rPr lang="en-ID" dirty="0">
                <a:latin typeface="Franklin Gothic Book" panose="020B0503020102020204" pitchFamily="34" charset="0"/>
              </a:rPr>
              <a:t>"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perjanjian</a:t>
            </a:r>
            <a:r>
              <a:rPr lang="en-ID" dirty="0">
                <a:latin typeface="Franklin Gothic Book" panose="020B0503020102020204" pitchFamily="34" charset="0"/>
              </a:rPr>
              <a:t>, dan juga </a:t>
            </a:r>
            <a:r>
              <a:rPr lang="en-ID" dirty="0" err="1">
                <a:latin typeface="Franklin Gothic Book" panose="020B0503020102020204" pitchFamily="34" charset="0"/>
              </a:rPr>
              <a:t>menyatakan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bahwa</a:t>
            </a:r>
            <a:r>
              <a:rPr lang="en-ID" dirty="0">
                <a:latin typeface="Franklin Gothic Book" panose="020B0503020102020204" pitchFamily="34" charset="0"/>
              </a:rPr>
              <a:t> Google </a:t>
            </a:r>
            <a:r>
              <a:rPr lang="en-ID" dirty="0" err="1">
                <a:latin typeface="Franklin Gothic Book" panose="020B0503020102020204" pitchFamily="34" charset="0"/>
              </a:rPr>
              <a:t>memerlukan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hak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"</a:t>
            </a:r>
            <a:r>
              <a:rPr lang="en-ID" dirty="0" err="1">
                <a:latin typeface="Franklin Gothic Book" panose="020B0503020102020204" pitchFamily="34" charset="0"/>
              </a:rPr>
              <a:t>memindahkan</a:t>
            </a:r>
            <a:r>
              <a:rPr lang="en-ID" dirty="0">
                <a:latin typeface="Franklin Gothic Book" panose="020B0503020102020204" pitchFamily="34" charset="0"/>
              </a:rPr>
              <a:t> file di </a:t>
            </a:r>
            <a:r>
              <a:rPr lang="en-ID" dirty="0" err="1">
                <a:latin typeface="Franklin Gothic Book" panose="020B0503020102020204" pitchFamily="34" charset="0"/>
              </a:rPr>
              <a:t>servernya</a:t>
            </a:r>
            <a:r>
              <a:rPr lang="en-ID" dirty="0">
                <a:latin typeface="Franklin Gothic Book" panose="020B0503020102020204" pitchFamily="34" charset="0"/>
              </a:rPr>
              <a:t>, cache data </a:t>
            </a:r>
            <a:r>
              <a:rPr lang="en-ID" dirty="0" err="1">
                <a:latin typeface="Franklin Gothic Book" panose="020B0503020102020204" pitchFamily="34" charset="0"/>
              </a:rPr>
              <a:t>anda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membuat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gambar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berukuran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kecil</a:t>
            </a:r>
            <a:r>
              <a:rPr lang="en-ID" dirty="0">
                <a:latin typeface="Franklin Gothic Book" panose="020B0503020102020204" pitchFamily="34" charset="0"/>
              </a:rPr>
              <a:t> ".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	Pada </a:t>
            </a:r>
            <a:r>
              <a:rPr lang="en-ID" dirty="0" err="1">
                <a:latin typeface="Franklin Gothic Book" panose="020B0503020102020204" pitchFamily="34" charset="0"/>
              </a:rPr>
              <a:t>Juli</a:t>
            </a:r>
            <a:r>
              <a:rPr lang="en-ID" dirty="0">
                <a:latin typeface="Franklin Gothic Book" panose="020B0503020102020204" pitchFamily="34" charset="0"/>
              </a:rPr>
              <a:t> 2018, Google Drive </a:t>
            </a:r>
            <a:r>
              <a:rPr lang="en-ID" dirty="0" err="1">
                <a:latin typeface="Franklin Gothic Book" panose="020B0503020102020204" pitchFamily="34" charset="0"/>
              </a:rPr>
              <a:t>memiliki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lebih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satu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miliar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aktif</a:t>
            </a:r>
            <a:r>
              <a:rPr lang="en-ID" dirty="0">
                <a:latin typeface="Franklin Gothic Book" panose="020B0503020102020204" pitchFamily="34" charset="0"/>
              </a:rPr>
              <a:t>, dan pada September 2015 Google Drive </a:t>
            </a:r>
            <a:r>
              <a:rPr lang="en-ID" dirty="0" err="1">
                <a:latin typeface="Franklin Gothic Book" panose="020B0503020102020204" pitchFamily="34" charset="0"/>
              </a:rPr>
              <a:t>memiliki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lebih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satu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juta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organisasi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membayar</a:t>
            </a:r>
            <a:r>
              <a:rPr lang="en-ID" dirty="0">
                <a:latin typeface="Franklin Gothic Book" panose="020B0503020102020204" pitchFamily="34" charset="0"/>
              </a:rPr>
              <a:t>. Pada Mei 2017, </a:t>
            </a:r>
            <a:r>
              <a:rPr lang="en-ID" dirty="0" err="1">
                <a:latin typeface="Franklin Gothic Book" panose="020B0503020102020204" pitchFamily="34" charset="0"/>
              </a:rPr>
              <a:t>ada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lebih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dua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triliun</a:t>
            </a:r>
            <a:r>
              <a:rPr lang="en-ID" dirty="0">
                <a:latin typeface="Franklin Gothic Book" panose="020B0503020102020204" pitchFamily="34" charset="0"/>
              </a:rPr>
              <a:t> file yang </a:t>
            </a:r>
            <a:r>
              <a:rPr lang="en-ID" dirty="0" err="1">
                <a:latin typeface="Franklin Gothic Book" panose="020B0503020102020204" pitchFamily="34" charset="0"/>
              </a:rPr>
              <a:t>disimpan</a:t>
            </a:r>
            <a:r>
              <a:rPr lang="en-ID" dirty="0">
                <a:latin typeface="Franklin Gothic Book" panose="020B0503020102020204" pitchFamily="34" charset="0"/>
              </a:rPr>
              <a:t> di </a:t>
            </a:r>
            <a:r>
              <a:rPr lang="en-ID" dirty="0" err="1">
                <a:latin typeface="Franklin Gothic Book" panose="020B0503020102020204" pitchFamily="34" charset="0"/>
              </a:rPr>
              <a:t>layanan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871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64362F-CFBF-8AD7-BA9D-2DD6B7233CA3}"/>
              </a:ext>
            </a:extLst>
          </p:cNvPr>
          <p:cNvSpPr txBox="1"/>
          <p:nvPr/>
        </p:nvSpPr>
        <p:spPr>
          <a:xfrm>
            <a:off x="1080000" y="391886"/>
            <a:ext cx="549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B. </a:t>
            </a:r>
            <a:r>
              <a:rPr lang="en-US" sz="2800" b="1" dirty="0" err="1">
                <a:latin typeface="Franklin Gothic Book" panose="020B0503020102020204" pitchFamily="34" charset="0"/>
              </a:rPr>
              <a:t>Pengertian</a:t>
            </a:r>
            <a:endParaRPr lang="en-ID" sz="2800" b="1" dirty="0">
              <a:latin typeface="Franklin Gothic Book" panose="020B0503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D78A9-B31E-21AC-E773-2FB3C6FEE38C}"/>
              </a:ext>
            </a:extLst>
          </p:cNvPr>
          <p:cNvSpPr txBox="1"/>
          <p:nvPr/>
        </p:nvSpPr>
        <p:spPr>
          <a:xfrm>
            <a:off x="1080000" y="982980"/>
            <a:ext cx="54991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>
                <a:latin typeface="Franklin Gothic Book" panose="020B0503020102020204" pitchFamily="34" charset="0"/>
              </a:rPr>
              <a:t>	Google drive </a:t>
            </a:r>
            <a:r>
              <a:rPr lang="en-ID" dirty="0" err="1">
                <a:latin typeface="Franklin Gothic Book" panose="020B0503020102020204" pitchFamily="34" charset="0"/>
              </a:rPr>
              <a:t>adalah</a:t>
            </a:r>
            <a:r>
              <a:rPr lang="en-ID" dirty="0">
                <a:latin typeface="Franklin Gothic Book" panose="020B0503020102020204" pitchFamily="34" charset="0"/>
              </a:rPr>
              <a:t> media </a:t>
            </a:r>
            <a:r>
              <a:rPr lang="en-ID" dirty="0" err="1">
                <a:latin typeface="Franklin Gothic Book" panose="020B0503020102020204" pitchFamily="34" charset="0"/>
              </a:rPr>
              <a:t>penyimpanan</a:t>
            </a:r>
            <a:r>
              <a:rPr lang="en-ID" dirty="0">
                <a:latin typeface="Franklin Gothic Book" panose="020B0503020102020204" pitchFamily="34" charset="0"/>
              </a:rPr>
              <a:t> data online (daring) </a:t>
            </a:r>
            <a:r>
              <a:rPr lang="en-ID" dirty="0" err="1">
                <a:latin typeface="Franklin Gothic Book" panose="020B0503020102020204" pitchFamily="34" charset="0"/>
              </a:rPr>
              <a:t>berbasis</a:t>
            </a:r>
            <a:r>
              <a:rPr lang="en-ID" dirty="0">
                <a:latin typeface="Franklin Gothic Book" panose="020B0503020102020204" pitchFamily="34" charset="0"/>
              </a:rPr>
              <a:t> cloud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Internet yang </a:t>
            </a:r>
            <a:r>
              <a:rPr lang="en-ID" dirty="0" err="1">
                <a:latin typeface="Franklin Gothic Book" panose="020B0503020102020204" pitchFamily="34" charset="0"/>
              </a:rPr>
              <a:t>dikembangkan</a:t>
            </a:r>
            <a:r>
              <a:rPr lang="en-ID" dirty="0">
                <a:latin typeface="Franklin Gothic Book" panose="020B0503020102020204" pitchFamily="34" charset="0"/>
              </a:rPr>
              <a:t> dan </a:t>
            </a:r>
            <a:r>
              <a:rPr lang="en-ID" dirty="0" err="1">
                <a:latin typeface="Franklin Gothic Book" panose="020B0503020102020204" pitchFamily="34" charset="0"/>
              </a:rPr>
              <a:t>diperkenalkan</a:t>
            </a:r>
            <a:r>
              <a:rPr lang="en-ID" dirty="0">
                <a:latin typeface="Franklin Gothic Book" panose="020B0503020102020204" pitchFamily="34" charset="0"/>
              </a:rPr>
              <a:t> oleh Google pada </a:t>
            </a:r>
            <a:r>
              <a:rPr lang="en-ID" dirty="0" err="1">
                <a:latin typeface="Franklin Gothic Book" panose="020B0503020102020204" pitchFamily="34" charset="0"/>
              </a:rPr>
              <a:t>tanggal</a:t>
            </a:r>
            <a:r>
              <a:rPr lang="en-ID" dirty="0">
                <a:latin typeface="Franklin Gothic Book" panose="020B0503020102020204" pitchFamily="34" charset="0"/>
              </a:rPr>
              <a:t> 24 April 2012. Pada </a:t>
            </a:r>
            <a:r>
              <a:rPr lang="en-ID" dirty="0" err="1">
                <a:latin typeface="Franklin Gothic Book" panose="020B0503020102020204" pitchFamily="34" charset="0"/>
              </a:rPr>
              <a:t>dasarnya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layanan</a:t>
            </a:r>
            <a:r>
              <a:rPr lang="en-ID" dirty="0">
                <a:latin typeface="Franklin Gothic Book" panose="020B0503020102020204" pitchFamily="34" charset="0"/>
              </a:rPr>
              <a:t> Google Drive </a:t>
            </a:r>
            <a:r>
              <a:rPr lang="en-ID" dirty="0" err="1">
                <a:latin typeface="Franklin Gothic Book" panose="020B0503020102020204" pitchFamily="34" charset="0"/>
              </a:rPr>
              <a:t>sama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seperti</a:t>
            </a:r>
            <a:r>
              <a:rPr lang="en-ID" dirty="0">
                <a:latin typeface="Franklin Gothic Book" panose="020B0503020102020204" pitchFamily="34" charset="0"/>
              </a:rPr>
              <a:t> cloud storage lain </a:t>
            </a:r>
            <a:r>
              <a:rPr lang="en-ID" dirty="0" err="1">
                <a:latin typeface="Franklin Gothic Book" panose="020B0503020102020204" pitchFamily="34" charset="0"/>
              </a:rPr>
              <a:t>semacam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dropbox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OneDrive. </a:t>
            </a:r>
            <a:r>
              <a:rPr lang="en-ID" dirty="0" err="1">
                <a:latin typeface="Franklin Gothic Book" panose="020B0503020102020204" pitchFamily="34" charset="0"/>
              </a:rPr>
              <a:t>Aplikasi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tersedia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dekstop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ataupun</a:t>
            </a:r>
            <a:r>
              <a:rPr lang="en-ID" dirty="0">
                <a:latin typeface="Franklin Gothic Book" panose="020B0503020102020204" pitchFamily="34" charset="0"/>
              </a:rPr>
              <a:t> smartphone. Pada </a:t>
            </a:r>
            <a:r>
              <a:rPr lang="en-ID" dirty="0" err="1">
                <a:latin typeface="Franklin Gothic Book" panose="020B0503020102020204" pitchFamily="34" charset="0"/>
              </a:rPr>
              <a:t>beberapa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jenis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ponsel</a:t>
            </a:r>
            <a:r>
              <a:rPr lang="en-ID" dirty="0">
                <a:latin typeface="Franklin Gothic Book" panose="020B0503020102020204" pitchFamily="34" charset="0"/>
              </a:rPr>
              <a:t> Google Drive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GDrive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menjadi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aplikasi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bawaan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terinstal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secara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otomatis</a:t>
            </a:r>
            <a:r>
              <a:rPr lang="en-ID" dirty="0">
                <a:latin typeface="Franklin Gothic Book" panose="020B0503020102020204" pitchFamily="34" charset="0"/>
              </a:rPr>
              <a:t> di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	Di google drive </a:t>
            </a:r>
            <a:r>
              <a:rPr lang="en-ID" dirty="0" err="1">
                <a:latin typeface="Franklin Gothic Book" panose="020B0503020102020204" pitchFamily="34" charset="0"/>
              </a:rPr>
              <a:t>kita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menyimpan</a:t>
            </a:r>
            <a:r>
              <a:rPr lang="en-ID" dirty="0">
                <a:latin typeface="Franklin Gothic Book" panose="020B0503020102020204" pitchFamily="34" charset="0"/>
              </a:rPr>
              <a:t> file-file </a:t>
            </a:r>
            <a:r>
              <a:rPr lang="en-ID" dirty="0" err="1">
                <a:latin typeface="Franklin Gothic Book" panose="020B0503020102020204" pitchFamily="34" charset="0"/>
              </a:rPr>
              <a:t>berupa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dokumen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gambar</a:t>
            </a:r>
            <a:r>
              <a:rPr lang="en-ID" dirty="0">
                <a:latin typeface="Franklin Gothic Book" panose="020B0503020102020204" pitchFamily="34" charset="0"/>
              </a:rPr>
              <a:t>, audio </a:t>
            </a:r>
            <a:r>
              <a:rPr lang="en-ID" dirty="0" err="1">
                <a:latin typeface="Franklin Gothic Book" panose="020B0503020102020204" pitchFamily="34" charset="0"/>
              </a:rPr>
              <a:t>ataupun</a:t>
            </a:r>
            <a:r>
              <a:rPr lang="en-ID" dirty="0">
                <a:latin typeface="Franklin Gothic Book" panose="020B0503020102020204" pitchFamily="34" charset="0"/>
              </a:rPr>
              <a:t> video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kapasitas</a:t>
            </a:r>
            <a:r>
              <a:rPr lang="en-ID" dirty="0">
                <a:latin typeface="Franklin Gothic Book" panose="020B0503020102020204" pitchFamily="34" charset="0"/>
              </a:rPr>
              <a:t> gratis </a:t>
            </a:r>
            <a:r>
              <a:rPr lang="en-ID" dirty="0" err="1">
                <a:latin typeface="Franklin Gothic Book" panose="020B0503020102020204" pitchFamily="34" charset="0"/>
              </a:rPr>
              <a:t>sebesar</a:t>
            </a:r>
            <a:r>
              <a:rPr lang="en-ID" dirty="0">
                <a:latin typeface="Franklin Gothic Book" panose="020B0503020102020204" pitchFamily="34" charset="0"/>
              </a:rPr>
              <a:t> 15 Gigabyte. Jika </a:t>
            </a:r>
            <a:r>
              <a:rPr lang="en-ID" dirty="0" err="1">
                <a:latin typeface="Franklin Gothic Book" panose="020B0503020102020204" pitchFamily="34" charset="0"/>
              </a:rPr>
              <a:t>ingin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lebih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itu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maka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kita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harus</a:t>
            </a:r>
            <a:r>
              <a:rPr lang="en-ID" dirty="0">
                <a:latin typeface="Franklin Gothic Book" panose="020B0503020102020204" pitchFamily="34" charset="0"/>
              </a:rPr>
              <a:t> upgrade account. </a:t>
            </a:r>
            <a:r>
              <a:rPr lang="en-ID" dirty="0" err="1">
                <a:latin typeface="Franklin Gothic Book" panose="020B0503020102020204" pitchFamily="34" charset="0"/>
              </a:rPr>
              <a:t>Sementar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itu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kita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menyimpan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mengedit</a:t>
            </a:r>
            <a:r>
              <a:rPr lang="en-ID" dirty="0">
                <a:latin typeface="Franklin Gothic Book" panose="020B0503020102020204" pitchFamily="34" charset="0"/>
              </a:rPr>
              <a:t> dan </a:t>
            </a:r>
            <a:r>
              <a:rPr lang="en-ID" dirty="0" err="1">
                <a:latin typeface="Franklin Gothic Book" panose="020B0503020102020204" pitchFamily="34" charset="0"/>
              </a:rPr>
              <a:t>mengambil</a:t>
            </a:r>
            <a:r>
              <a:rPr lang="en-ID" dirty="0">
                <a:latin typeface="Franklin Gothic Book" panose="020B0503020102020204" pitchFamily="34" charset="0"/>
              </a:rPr>
              <a:t> file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google drive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catatan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perangkat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komputer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smartphone </a:t>
            </a:r>
            <a:r>
              <a:rPr lang="en-ID" dirty="0" err="1">
                <a:latin typeface="Franklin Gothic Book" panose="020B0503020102020204" pitchFamily="34" charset="0"/>
              </a:rPr>
              <a:t>harus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terhubung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jaringan</a:t>
            </a:r>
            <a:r>
              <a:rPr lang="en-ID" dirty="0">
                <a:latin typeface="Franklin Gothic Book" panose="020B0503020102020204" pitchFamily="34" charset="0"/>
              </a:rPr>
              <a:t> internet.</a:t>
            </a:r>
          </a:p>
        </p:txBody>
      </p:sp>
      <p:pic>
        <p:nvPicPr>
          <p:cNvPr id="5" name="Picture 2" descr="Google Drive - Aplikasi di Google Play">
            <a:extLst>
              <a:ext uri="{FF2B5EF4-FFF2-40B4-BE49-F238E27FC236}">
                <a16:creationId xmlns:a16="http://schemas.microsoft.com/office/drawing/2014/main" id="{4DADB15D-8524-0B40-B3B3-27BD7E5A2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167" y="426663"/>
            <a:ext cx="453666" cy="4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99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64362F-CFBF-8AD7-BA9D-2DD6B7233CA3}"/>
              </a:ext>
            </a:extLst>
          </p:cNvPr>
          <p:cNvSpPr txBox="1"/>
          <p:nvPr/>
        </p:nvSpPr>
        <p:spPr>
          <a:xfrm>
            <a:off x="1080000" y="391886"/>
            <a:ext cx="549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ranklin Gothic Book" panose="020B0503020102020204" pitchFamily="34" charset="0"/>
              </a:rPr>
              <a:t>C. </a:t>
            </a:r>
            <a:r>
              <a:rPr lang="en-US" sz="2800" b="1" dirty="0" err="1">
                <a:latin typeface="Franklin Gothic Book" panose="020B0503020102020204" pitchFamily="34" charset="0"/>
              </a:rPr>
              <a:t>Fungsi</a:t>
            </a:r>
            <a:endParaRPr lang="en-ID" sz="2800" b="1" dirty="0">
              <a:latin typeface="Franklin Gothic Book" panose="020B0503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D78A9-B31E-21AC-E773-2FB3C6FEE38C}"/>
              </a:ext>
            </a:extLst>
          </p:cNvPr>
          <p:cNvSpPr txBox="1"/>
          <p:nvPr/>
        </p:nvSpPr>
        <p:spPr>
          <a:xfrm>
            <a:off x="1080000" y="982980"/>
            <a:ext cx="549910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>
                <a:latin typeface="Franklin Gothic Book" panose="020B0503020102020204" pitchFamily="34" charset="0"/>
              </a:rPr>
              <a:t>	</a:t>
            </a:r>
            <a:r>
              <a:rPr lang="en-ID" dirty="0" err="1">
                <a:latin typeface="Franklin Gothic Book" panose="020B0503020102020204" pitchFamily="34" charset="0"/>
              </a:rPr>
              <a:t>Fungsi</a:t>
            </a:r>
            <a:r>
              <a:rPr lang="en-ID" dirty="0">
                <a:latin typeface="Franklin Gothic Book" panose="020B0503020102020204" pitchFamily="34" charset="0"/>
              </a:rPr>
              <a:t> google drive </a:t>
            </a:r>
            <a:r>
              <a:rPr lang="en-ID" dirty="0" err="1">
                <a:latin typeface="Franklin Gothic Book" panose="020B0503020102020204" pitchFamily="34" charset="0"/>
              </a:rPr>
              <a:t>selain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menyimpan</a:t>
            </a:r>
            <a:r>
              <a:rPr lang="en-ID" dirty="0">
                <a:latin typeface="Franklin Gothic Book" panose="020B0503020102020204" pitchFamily="34" charset="0"/>
              </a:rPr>
              <a:t> file </a:t>
            </a:r>
            <a:r>
              <a:rPr lang="en-ID" dirty="0" err="1">
                <a:latin typeface="Franklin Gothic Book" panose="020B0503020102020204" pitchFamily="34" charset="0"/>
              </a:rPr>
              <a:t>ada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kegunaan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lainnya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seperti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berbagi</a:t>
            </a:r>
            <a:r>
              <a:rPr lang="en-ID" dirty="0">
                <a:latin typeface="Franklin Gothic Book" panose="020B0503020102020204" pitchFamily="34" charset="0"/>
              </a:rPr>
              <a:t> file, edit file dan </a:t>
            </a:r>
            <a:r>
              <a:rPr lang="en-ID" dirty="0" err="1">
                <a:latin typeface="Franklin Gothic Book" panose="020B0503020102020204" pitchFamily="34" charset="0"/>
              </a:rPr>
              <a:t>melakukan</a:t>
            </a:r>
            <a:r>
              <a:rPr lang="en-ID" dirty="0">
                <a:latin typeface="Franklin Gothic Book" panose="020B0503020102020204" pitchFamily="34" charset="0"/>
              </a:rPr>
              <a:t> backup data, </a:t>
            </a:r>
            <a:r>
              <a:rPr lang="en-ID" dirty="0" err="1">
                <a:latin typeface="Franklin Gothic Book" panose="020B0503020102020204" pitchFamily="34" charset="0"/>
              </a:rPr>
              <a:t>penjelasannya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akan</a:t>
            </a:r>
            <a:r>
              <a:rPr lang="en-ID" dirty="0">
                <a:latin typeface="Franklin Gothic Book" panose="020B0503020102020204" pitchFamily="34" charset="0"/>
              </a:rPr>
              <a:t> di </a:t>
            </a:r>
            <a:r>
              <a:rPr lang="en-ID" dirty="0" err="1">
                <a:latin typeface="Franklin Gothic Book" panose="020B0503020102020204" pitchFamily="34" charset="0"/>
              </a:rPr>
              <a:t>jelaskan</a:t>
            </a:r>
            <a:r>
              <a:rPr lang="en-ID" dirty="0">
                <a:latin typeface="Franklin Gothic Book" panose="020B0503020102020204" pitchFamily="34" charset="0"/>
              </a:rPr>
              <a:t> di </a:t>
            </a:r>
            <a:r>
              <a:rPr lang="en-ID" dirty="0" err="1">
                <a:latin typeface="Franklin Gothic Book" panose="020B0503020102020204" pitchFamily="34" charset="0"/>
              </a:rPr>
              <a:t>bawah</a:t>
            </a:r>
            <a:r>
              <a:rPr lang="en-ID" dirty="0">
                <a:latin typeface="Franklin Gothic Book" panose="020B0503020102020204" pitchFamily="34" charset="0"/>
              </a:rPr>
              <a:t> :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ID" b="1" dirty="0" err="1">
                <a:latin typeface="Franklin Gothic Book" panose="020B0503020102020204" pitchFamily="34" charset="0"/>
              </a:rPr>
              <a:t>Untuk</a:t>
            </a:r>
            <a:r>
              <a:rPr lang="en-ID" b="1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Menyimpan</a:t>
            </a:r>
            <a:r>
              <a:rPr lang="en-ID" b="1" dirty="0">
                <a:latin typeface="Franklin Gothic Book" panose="020B0503020102020204" pitchFamily="34" charset="0"/>
              </a:rPr>
              <a:t> File</a:t>
            </a:r>
          </a:p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Fungsi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utama</a:t>
            </a:r>
            <a:r>
              <a:rPr lang="en-ID" dirty="0">
                <a:latin typeface="Franklin Gothic Book" panose="020B0503020102020204" pitchFamily="34" charset="0"/>
              </a:rPr>
              <a:t> Google Drive </a:t>
            </a:r>
            <a:r>
              <a:rPr lang="en-ID" dirty="0" err="1">
                <a:latin typeface="Franklin Gothic Book" panose="020B0503020102020204" pitchFamily="34" charset="0"/>
              </a:rPr>
              <a:t>adalah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sebagai</a:t>
            </a:r>
            <a:r>
              <a:rPr lang="en-ID" dirty="0">
                <a:latin typeface="Franklin Gothic Book" panose="020B0503020102020204" pitchFamily="34" charset="0"/>
              </a:rPr>
              <a:t> media </a:t>
            </a:r>
            <a:r>
              <a:rPr lang="en-ID" dirty="0" err="1">
                <a:latin typeface="Franklin Gothic Book" panose="020B0503020102020204" pitchFamily="34" charset="0"/>
              </a:rPr>
              <a:t>penyimpanan</a:t>
            </a:r>
            <a:r>
              <a:rPr lang="en-ID" dirty="0">
                <a:latin typeface="Franklin Gothic Book" panose="020B0503020102020204" pitchFamily="34" charset="0"/>
              </a:rPr>
              <a:t> data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Google Drive ikan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menyimpan</a:t>
            </a:r>
            <a:r>
              <a:rPr lang="en-ID" dirty="0">
                <a:latin typeface="Franklin Gothic Book" panose="020B0503020102020204" pitchFamily="34" charset="0"/>
              </a:rPr>
              <a:t> data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dokumen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gambar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apapun</a:t>
            </a:r>
            <a:r>
              <a:rPr lang="en-ID" dirty="0">
                <a:latin typeface="Franklin Gothic Book" panose="020B0503020102020204" pitchFamily="34" charset="0"/>
              </a:rPr>
              <a:t> pada media </a:t>
            </a:r>
            <a:r>
              <a:rPr lang="en-ID" dirty="0" err="1">
                <a:latin typeface="Franklin Gothic Book" panose="020B0503020102020204" pitchFamily="34" charset="0"/>
              </a:rPr>
              <a:t>penyimpanan</a:t>
            </a:r>
            <a:r>
              <a:rPr lang="en-ID" dirty="0">
                <a:latin typeface="Franklin Gothic Book" panose="020B0503020102020204" pitchFamily="34" charset="0"/>
              </a:rPr>
              <a:t> online </a:t>
            </a:r>
            <a:r>
              <a:rPr lang="en-ID" dirty="0" err="1">
                <a:latin typeface="Franklin Gothic Book" panose="020B0503020102020204" pitchFamily="34" charset="0"/>
              </a:rPr>
              <a:t>tanpa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harus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menyediakan</a:t>
            </a:r>
            <a:r>
              <a:rPr lang="en-ID" dirty="0">
                <a:latin typeface="Franklin Gothic Book" panose="020B0503020102020204" pitchFamily="34" charset="0"/>
              </a:rPr>
              <a:t> storage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media </a:t>
            </a:r>
            <a:r>
              <a:rPr lang="en-ID" dirty="0" err="1">
                <a:latin typeface="Franklin Gothic Book" panose="020B0503020102020204" pitchFamily="34" charset="0"/>
              </a:rPr>
              <a:t>penyimpanan</a:t>
            </a:r>
            <a:r>
              <a:rPr lang="en-ID" dirty="0">
                <a:latin typeface="Franklin Gothic Book" panose="020B0503020102020204" pitchFamily="34" charset="0"/>
              </a:rPr>
              <a:t> offline </a:t>
            </a:r>
            <a:r>
              <a:rPr lang="en-ID" dirty="0" err="1">
                <a:latin typeface="Franklin Gothic Book" panose="020B0503020102020204" pitchFamily="34" charset="0"/>
              </a:rPr>
              <a:t>seperti</a:t>
            </a:r>
            <a:r>
              <a:rPr lang="en-ID" dirty="0">
                <a:latin typeface="Franklin Gothic Book" panose="020B0503020102020204" pitchFamily="34" charset="0"/>
              </a:rPr>
              <a:t> ram </a:t>
            </a:r>
            <a:r>
              <a:rPr lang="en-ID" dirty="0" err="1">
                <a:latin typeface="Franklin Gothic Book" panose="020B0503020102020204" pitchFamily="34" charset="0"/>
              </a:rPr>
              <a:t>ataupun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hardisk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marL="342900" indent="-342900" algn="just">
              <a:buAutoNum type="arabicPeriod" startAt="2"/>
            </a:pPr>
            <a:r>
              <a:rPr lang="en-ID" b="1" dirty="0" err="1">
                <a:latin typeface="Franklin Gothic Book" panose="020B0503020102020204" pitchFamily="34" charset="0"/>
              </a:rPr>
              <a:t>Berbagi</a:t>
            </a:r>
            <a:r>
              <a:rPr lang="en-ID" b="1" dirty="0">
                <a:latin typeface="Franklin Gothic Book" panose="020B0503020102020204" pitchFamily="34" charset="0"/>
              </a:rPr>
              <a:t> File</a:t>
            </a:r>
          </a:p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menggunakan</a:t>
            </a:r>
            <a:r>
              <a:rPr lang="en-ID" dirty="0">
                <a:latin typeface="Franklin Gothic Book" panose="020B0503020102020204" pitchFamily="34" charset="0"/>
              </a:rPr>
              <a:t> Google Drive </a:t>
            </a:r>
            <a:r>
              <a:rPr lang="en-ID" dirty="0" err="1">
                <a:latin typeface="Franklin Gothic Book" panose="020B0503020102020204" pitchFamily="34" charset="0"/>
              </a:rPr>
              <a:t>kita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berbagi</a:t>
            </a:r>
            <a:r>
              <a:rPr lang="en-ID" dirty="0">
                <a:latin typeface="Franklin Gothic Book" panose="020B0503020102020204" pitchFamily="34" charset="0"/>
              </a:rPr>
              <a:t> file </a:t>
            </a:r>
            <a:r>
              <a:rPr lang="en-ID" dirty="0" err="1">
                <a:latin typeface="Franklin Gothic Book" panose="020B0503020102020204" pitchFamily="34" charset="0"/>
              </a:rPr>
              <a:t>secara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langsung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tanpa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perlu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melakukan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konfigurasi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konfigurasi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rumit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kita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berbagi</a:t>
            </a:r>
            <a:r>
              <a:rPr lang="en-ID" dirty="0">
                <a:latin typeface="Franklin Gothic Book" panose="020B0503020102020204" pitchFamily="34" charset="0"/>
              </a:rPr>
              <a:t> file </a:t>
            </a:r>
            <a:r>
              <a:rPr lang="en-ID" dirty="0" err="1">
                <a:latin typeface="Franklin Gothic Book" panose="020B0503020102020204" pitchFamily="34" charset="0"/>
              </a:rPr>
              <a:t>secara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langsung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mengundang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pengguna</a:t>
            </a:r>
            <a:r>
              <a:rPr lang="en-ID" dirty="0">
                <a:latin typeface="Franklin Gothic Book" panose="020B0503020102020204" pitchFamily="34" charset="0"/>
              </a:rPr>
              <a:t> lain </a:t>
            </a:r>
            <a:r>
              <a:rPr lang="en-ID" dirty="0" err="1">
                <a:latin typeface="Franklin Gothic Book" panose="020B0503020102020204" pitchFamily="34" charset="0"/>
              </a:rPr>
              <a:t>melalui</a:t>
            </a:r>
            <a:r>
              <a:rPr lang="en-ID" dirty="0">
                <a:latin typeface="Franklin Gothic Book" panose="020B0503020102020204" pitchFamily="34" charset="0"/>
              </a:rPr>
              <a:t> Link yang </a:t>
            </a:r>
            <a:r>
              <a:rPr lang="en-ID" dirty="0" err="1">
                <a:latin typeface="Franklin Gothic Book" panose="020B0503020102020204" pitchFamily="34" charset="0"/>
              </a:rPr>
              <a:t>kita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berikan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pun </a:t>
            </a:r>
            <a:r>
              <a:rPr lang="en-ID" dirty="0" err="1">
                <a:latin typeface="Franklin Gothic Book" panose="020B0503020102020204" pitchFamily="34" charset="0"/>
              </a:rPr>
              <a:t>kita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undang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melalui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alamat</a:t>
            </a:r>
            <a:r>
              <a:rPr lang="en-ID" dirty="0">
                <a:latin typeface="Franklin Gothic Book" panose="020B0503020102020204" pitchFamily="34" charset="0"/>
              </a:rPr>
              <a:t> email.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  <a:p>
            <a:pPr marL="342900" indent="-342900" algn="just">
              <a:buAutoNum type="arabicPeriod" startAt="3"/>
            </a:pPr>
            <a:r>
              <a:rPr lang="en-ID" b="1" dirty="0">
                <a:latin typeface="Franklin Gothic Book" panose="020B0503020102020204" pitchFamily="34" charset="0"/>
              </a:rPr>
              <a:t>Edit File</a:t>
            </a: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Kita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melakukan</a:t>
            </a:r>
            <a:r>
              <a:rPr lang="en-ID" dirty="0">
                <a:latin typeface="Franklin Gothic Book" panose="020B0503020102020204" pitchFamily="34" charset="0"/>
              </a:rPr>
              <a:t> editing data </a:t>
            </a:r>
            <a:r>
              <a:rPr lang="en-ID" dirty="0" err="1">
                <a:latin typeface="Franklin Gothic Book" panose="020B0503020102020204" pitchFamily="34" charset="0"/>
              </a:rPr>
              <a:t>langsung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tanpa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harus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mengunduhnya</a:t>
            </a:r>
            <a:r>
              <a:rPr lang="en-ID" dirty="0">
                <a:latin typeface="Franklin Gothic Book" panose="020B0503020102020204" pitchFamily="34" charset="0"/>
              </a:rPr>
              <a:t>. </a:t>
            </a:r>
            <a:r>
              <a:rPr lang="en-ID" dirty="0" err="1">
                <a:latin typeface="Franklin Gothic Book" panose="020B0503020102020204" pitchFamily="34" charset="0"/>
              </a:rPr>
              <a:t>GDrive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mendukung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fitur</a:t>
            </a:r>
            <a:r>
              <a:rPr lang="en-ID" dirty="0">
                <a:latin typeface="Franklin Gothic Book" panose="020B0503020102020204" pitchFamily="34" charset="0"/>
              </a:rPr>
              <a:t> edit data </a:t>
            </a:r>
            <a:r>
              <a:rPr lang="en-ID" dirty="0" err="1">
                <a:latin typeface="Franklin Gothic Book" panose="020B0503020102020204" pitchFamily="34" charset="0"/>
              </a:rPr>
              <a:t>teks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terhubung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google spreadsheet. </a:t>
            </a:r>
            <a:r>
              <a:rPr lang="en-ID" dirty="0" err="1">
                <a:latin typeface="Franklin Gothic Book" panose="020B0503020102020204" pitchFamily="34" charset="0"/>
              </a:rPr>
              <a:t>aplikasi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tersebut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berfungsi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mirip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seperti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ms</a:t>
            </a:r>
            <a:r>
              <a:rPr lang="en-ID" dirty="0">
                <a:latin typeface="Franklin Gothic Book" panose="020B0503020102020204" pitchFamily="34" charset="0"/>
              </a:rPr>
              <a:t> word </a:t>
            </a:r>
            <a:r>
              <a:rPr lang="en-ID" dirty="0" err="1">
                <a:latin typeface="Franklin Gothic Book" panose="020B0503020102020204" pitchFamily="34" charset="0"/>
              </a:rPr>
              <a:t>atau</a:t>
            </a:r>
            <a:r>
              <a:rPr lang="en-ID" dirty="0">
                <a:latin typeface="Franklin Gothic Book" panose="020B0503020102020204" pitchFamily="34" charset="0"/>
              </a:rPr>
              <a:t> excel </a:t>
            </a:r>
            <a:r>
              <a:rPr lang="en-ID" dirty="0" err="1">
                <a:latin typeface="Franklin Gothic Book" panose="020B0503020102020204" pitchFamily="34" charset="0"/>
              </a:rPr>
              <a:t>hanya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saja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berbentuk</a:t>
            </a:r>
            <a:r>
              <a:rPr lang="en-ID" dirty="0">
                <a:latin typeface="Franklin Gothic Book" panose="020B0503020102020204" pitchFamily="34" charset="0"/>
              </a:rPr>
              <a:t> online </a:t>
            </a:r>
            <a:r>
              <a:rPr lang="en-ID" dirty="0" err="1">
                <a:latin typeface="Franklin Gothic Book" panose="020B0503020102020204" pitchFamily="34" charset="0"/>
              </a:rPr>
              <a:t>tanpa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harus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melakukan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instalasi</a:t>
            </a:r>
            <a:r>
              <a:rPr lang="en-ID" dirty="0">
                <a:latin typeface="Franklin Gothic Book" panose="020B0503020102020204" pitchFamily="34" charset="0"/>
              </a:rPr>
              <a:t> software.</a:t>
            </a: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 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</p:txBody>
      </p:sp>
      <p:pic>
        <p:nvPicPr>
          <p:cNvPr id="5" name="Picture 2" descr="Google Drive - Aplikasi di Google Play">
            <a:extLst>
              <a:ext uri="{FF2B5EF4-FFF2-40B4-BE49-F238E27FC236}">
                <a16:creationId xmlns:a16="http://schemas.microsoft.com/office/drawing/2014/main" id="{F37BC453-7316-2C21-F54E-79D34F22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54" y="426663"/>
            <a:ext cx="453666" cy="4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08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9B2308-2E80-B843-7154-F5DF1F82E9CC}"/>
              </a:ext>
            </a:extLst>
          </p:cNvPr>
          <p:cNvSpPr txBox="1"/>
          <p:nvPr/>
        </p:nvSpPr>
        <p:spPr>
          <a:xfrm>
            <a:off x="1080000" y="390525"/>
            <a:ext cx="5499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 startAt="4"/>
            </a:pPr>
            <a:r>
              <a:rPr lang="en-ID" b="1" dirty="0" err="1">
                <a:latin typeface="Franklin Gothic Book" panose="020B0503020102020204" pitchFamily="34" charset="0"/>
              </a:rPr>
              <a:t>Melakukan</a:t>
            </a:r>
            <a:r>
              <a:rPr lang="en-ID" b="1" dirty="0">
                <a:latin typeface="Franklin Gothic Book" panose="020B0503020102020204" pitchFamily="34" charset="0"/>
              </a:rPr>
              <a:t> </a:t>
            </a:r>
            <a:r>
              <a:rPr lang="en-ID" b="1" dirty="0" err="1">
                <a:latin typeface="Franklin Gothic Book" panose="020B0503020102020204" pitchFamily="34" charset="0"/>
              </a:rPr>
              <a:t>BackUp</a:t>
            </a:r>
            <a:r>
              <a:rPr lang="en-ID" b="1" dirty="0">
                <a:latin typeface="Franklin Gothic Book" panose="020B0503020102020204" pitchFamily="34" charset="0"/>
              </a:rPr>
              <a:t> Data</a:t>
            </a:r>
          </a:p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Sebetulnya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sama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seperti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poin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pertama</a:t>
            </a:r>
            <a:r>
              <a:rPr lang="en-ID" dirty="0">
                <a:latin typeface="Franklin Gothic Book" panose="020B0503020102020204" pitchFamily="34" charset="0"/>
              </a:rPr>
              <a:t>, Google drive </a:t>
            </a:r>
            <a:r>
              <a:rPr lang="en-ID" dirty="0" err="1">
                <a:latin typeface="Franklin Gothic Book" panose="020B0503020102020204" pitchFamily="34" charset="0"/>
              </a:rPr>
              <a:t>digunakan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membackup</a:t>
            </a:r>
            <a:r>
              <a:rPr lang="en-ID" dirty="0">
                <a:latin typeface="Franklin Gothic Book" panose="020B0503020102020204" pitchFamily="34" charset="0"/>
              </a:rPr>
              <a:t> data </a:t>
            </a:r>
            <a:r>
              <a:rPr lang="en-ID" dirty="0" err="1">
                <a:latin typeface="Franklin Gothic Book" panose="020B0503020102020204" pitchFamily="34" charset="0"/>
              </a:rPr>
              <a:t>baik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itu</a:t>
            </a:r>
            <a:r>
              <a:rPr lang="en-ID" dirty="0">
                <a:latin typeface="Franklin Gothic Book" panose="020B0503020102020204" pitchFamily="34" charset="0"/>
              </a:rPr>
              <a:t> data yang </a:t>
            </a:r>
            <a:r>
              <a:rPr lang="en-ID" dirty="0" err="1">
                <a:latin typeface="Franklin Gothic Book" panose="020B0503020102020204" pitchFamily="34" charset="0"/>
              </a:rPr>
              <a:t>ada</a:t>
            </a:r>
            <a:r>
              <a:rPr lang="en-ID" dirty="0">
                <a:latin typeface="Franklin Gothic Book" panose="020B0503020102020204" pitchFamily="34" charset="0"/>
              </a:rPr>
              <a:t> di </a:t>
            </a:r>
            <a:r>
              <a:rPr lang="en-ID" dirty="0" err="1">
                <a:latin typeface="Franklin Gothic Book" panose="020B0503020102020204" pitchFamily="34" charset="0"/>
              </a:rPr>
              <a:t>komputer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ataupun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perangkat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lunak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lainnya</a:t>
            </a:r>
            <a:r>
              <a:rPr lang="en-ID" dirty="0">
                <a:latin typeface="Franklin Gothic Book" panose="020B0503020102020204" pitchFamily="34" charset="0"/>
              </a:rPr>
              <a:t>. </a:t>
            </a:r>
            <a:r>
              <a:rPr lang="en-ID" dirty="0" err="1">
                <a:latin typeface="Franklin Gothic Book" panose="020B0503020102020204" pitchFamily="34" charset="0"/>
              </a:rPr>
              <a:t>Secara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pribadi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penulis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sering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menggunakan</a:t>
            </a:r>
            <a:r>
              <a:rPr lang="en-ID" dirty="0">
                <a:latin typeface="Franklin Gothic Book" panose="020B0503020102020204" pitchFamily="34" charset="0"/>
              </a:rPr>
              <a:t> Google Drive </a:t>
            </a:r>
            <a:r>
              <a:rPr lang="en-ID" dirty="0" err="1">
                <a:latin typeface="Franklin Gothic Book" panose="020B0503020102020204" pitchFamily="34" charset="0"/>
              </a:rPr>
              <a:t>sebagai</a:t>
            </a:r>
            <a:r>
              <a:rPr lang="en-ID" dirty="0">
                <a:latin typeface="Franklin Gothic Book" panose="020B0503020102020204" pitchFamily="34" charset="0"/>
              </a:rPr>
              <a:t> media </a:t>
            </a:r>
            <a:r>
              <a:rPr lang="en-ID" dirty="0" err="1">
                <a:latin typeface="Franklin Gothic Book" panose="020B0503020102020204" pitchFamily="34" charset="0"/>
              </a:rPr>
              <a:t>penyimpanan</a:t>
            </a:r>
            <a:r>
              <a:rPr lang="en-ID" dirty="0">
                <a:latin typeface="Franklin Gothic Book" panose="020B0503020102020204" pitchFamily="34" charset="0"/>
              </a:rPr>
              <a:t> file-file yang </a:t>
            </a:r>
            <a:r>
              <a:rPr lang="en-ID" dirty="0" err="1">
                <a:latin typeface="Franklin Gothic Book" panose="020B0503020102020204" pitchFamily="34" charset="0"/>
              </a:rPr>
              <a:t>terdapat</a:t>
            </a:r>
            <a:r>
              <a:rPr lang="en-ID" dirty="0">
                <a:latin typeface="Franklin Gothic Book" panose="020B0503020102020204" pitchFamily="34" charset="0"/>
              </a:rPr>
              <a:t> pada website agar </a:t>
            </a:r>
            <a:r>
              <a:rPr lang="en-ID" dirty="0" err="1">
                <a:latin typeface="Franklin Gothic Book" panose="020B0503020102020204" pitchFamily="34" charset="0"/>
              </a:rPr>
              <a:t>nantinya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ketika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terjadi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sesuatu</a:t>
            </a:r>
            <a:r>
              <a:rPr lang="en-ID" dirty="0">
                <a:latin typeface="Franklin Gothic Book" panose="020B0503020102020204" pitchFamily="34" charset="0"/>
              </a:rPr>
              <a:t> pada website </a:t>
            </a:r>
            <a:r>
              <a:rPr lang="en-ID" dirty="0" err="1">
                <a:latin typeface="Franklin Gothic Book" panose="020B0503020102020204" pitchFamily="34" charset="0"/>
              </a:rPr>
              <a:t>kita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merestar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kembali</a:t>
            </a:r>
            <a:r>
              <a:rPr lang="en-ID" dirty="0">
                <a:latin typeface="Franklin Gothic Book" panose="020B0503020102020204" pitchFamily="34" charset="0"/>
              </a:rPr>
              <a:t> file-file </a:t>
            </a:r>
            <a:r>
              <a:rPr lang="en-ID" dirty="0" err="1">
                <a:latin typeface="Franklin Gothic Book" panose="020B0503020102020204" pitchFamily="34" charset="0"/>
              </a:rPr>
              <a:t>tersebut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bantuan</a:t>
            </a:r>
            <a:r>
              <a:rPr lang="en-ID" dirty="0">
                <a:latin typeface="Franklin Gothic Book" panose="020B0503020102020204" pitchFamily="34" charset="0"/>
              </a:rPr>
              <a:t> software </a:t>
            </a:r>
            <a:r>
              <a:rPr lang="en-ID" dirty="0" err="1">
                <a:latin typeface="Franklin Gothic Book" panose="020B0503020102020204" pitchFamily="34" charset="0"/>
              </a:rPr>
              <a:t>pihak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ketiga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ID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65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1245</TotalTime>
  <Words>2356</Words>
  <Application>Microsoft Office PowerPoint</Application>
  <PresentationFormat>A4 Paper (210x297 mm)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4</cp:revision>
  <dcterms:created xsi:type="dcterms:W3CDTF">2022-06-29T07:14:09Z</dcterms:created>
  <dcterms:modified xsi:type="dcterms:W3CDTF">2022-07-04T01:19:13Z</dcterms:modified>
</cp:coreProperties>
</file>