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800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76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09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78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68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75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3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72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70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7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67E2-3152-4079-9E90-45B837A48CE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2B9F-E0E8-42BF-BCCE-C91BBF7AE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56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B6B84-8069-76BC-CE70-202FF47C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7" y="5363856"/>
            <a:ext cx="5144819" cy="2165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9DB88-2615-6225-97E5-21AE7068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27" y="7529184"/>
            <a:ext cx="5144818" cy="1902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9EE6A-F6ED-25B4-BC8E-4B300188E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27" y="1286327"/>
            <a:ext cx="5144819" cy="2918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23859-6625-5898-F41C-81716AE9B7ED}"/>
              </a:ext>
            </a:extLst>
          </p:cNvPr>
          <p:cNvSpPr txBox="1"/>
          <p:nvPr/>
        </p:nvSpPr>
        <p:spPr>
          <a:xfrm>
            <a:off x="3123347" y="599734"/>
            <a:ext cx="866378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SOAL</a:t>
            </a:r>
            <a:endParaRPr lang="en-ID" sz="20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9FC5-6E5F-A937-2AFA-4BF2A42F06D7}"/>
              </a:ext>
            </a:extLst>
          </p:cNvPr>
          <p:cNvSpPr txBox="1"/>
          <p:nvPr/>
        </p:nvSpPr>
        <p:spPr>
          <a:xfrm>
            <a:off x="2793305" y="4559300"/>
            <a:ext cx="1271389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JAWABAN</a:t>
            </a:r>
            <a:endParaRPr lang="en-ID" sz="2025" dirty="0"/>
          </a:p>
        </p:txBody>
      </p:sp>
    </p:spTree>
    <p:extLst>
      <p:ext uri="{BB962C8B-B14F-4D97-AF65-F5344CB8AC3E}">
        <p14:creationId xmlns:p14="http://schemas.microsoft.com/office/powerpoint/2010/main" val="34838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423859-6625-5898-F41C-81716AE9B7ED}"/>
              </a:ext>
            </a:extLst>
          </p:cNvPr>
          <p:cNvSpPr txBox="1"/>
          <p:nvPr/>
        </p:nvSpPr>
        <p:spPr>
          <a:xfrm>
            <a:off x="3123347" y="599734"/>
            <a:ext cx="866378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SOAL</a:t>
            </a:r>
            <a:endParaRPr lang="en-ID" sz="20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9FC5-6E5F-A937-2AFA-4BF2A42F06D7}"/>
              </a:ext>
            </a:extLst>
          </p:cNvPr>
          <p:cNvSpPr txBox="1"/>
          <p:nvPr/>
        </p:nvSpPr>
        <p:spPr>
          <a:xfrm>
            <a:off x="2793305" y="4559300"/>
            <a:ext cx="1271389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JAWABAN</a:t>
            </a:r>
            <a:endParaRPr lang="en-ID" sz="20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EEA0AC-9C80-1254-04B2-7554788D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7" y="1299027"/>
            <a:ext cx="5144818" cy="2886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EBB83-5F9B-237F-9227-AD83B445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9" y="6416192"/>
            <a:ext cx="6106377" cy="1112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17BDE3-CE40-DC9A-2EF3-40E1C2FD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10" y="5317637"/>
            <a:ext cx="6106377" cy="10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423859-6625-5898-F41C-81716AE9B7ED}"/>
              </a:ext>
            </a:extLst>
          </p:cNvPr>
          <p:cNvSpPr txBox="1"/>
          <p:nvPr/>
        </p:nvSpPr>
        <p:spPr>
          <a:xfrm>
            <a:off x="3123347" y="599734"/>
            <a:ext cx="866378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SOAL</a:t>
            </a:r>
            <a:endParaRPr lang="en-ID" sz="20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9FC5-6E5F-A937-2AFA-4BF2A42F06D7}"/>
              </a:ext>
            </a:extLst>
          </p:cNvPr>
          <p:cNvSpPr txBox="1"/>
          <p:nvPr/>
        </p:nvSpPr>
        <p:spPr>
          <a:xfrm>
            <a:off x="2793305" y="4559300"/>
            <a:ext cx="1271389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JAWABAN</a:t>
            </a:r>
            <a:endParaRPr lang="en-ID" sz="20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77987-EC0B-5F66-A8BF-898EFC47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7" y="1299026"/>
            <a:ext cx="5144818" cy="2915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C98B6-584C-5098-12E8-8DF026CC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6" y="6464776"/>
            <a:ext cx="6106377" cy="115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4F341C-23DC-0D06-6A1F-3E862E28E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06" y="5345440"/>
            <a:ext cx="6106377" cy="1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423859-6625-5898-F41C-81716AE9B7ED}"/>
              </a:ext>
            </a:extLst>
          </p:cNvPr>
          <p:cNvSpPr txBox="1"/>
          <p:nvPr/>
        </p:nvSpPr>
        <p:spPr>
          <a:xfrm>
            <a:off x="3123347" y="599734"/>
            <a:ext cx="866378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SOAL</a:t>
            </a:r>
            <a:endParaRPr lang="en-ID" sz="20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9FC5-6E5F-A937-2AFA-4BF2A42F06D7}"/>
              </a:ext>
            </a:extLst>
          </p:cNvPr>
          <p:cNvSpPr txBox="1"/>
          <p:nvPr/>
        </p:nvSpPr>
        <p:spPr>
          <a:xfrm>
            <a:off x="2793305" y="4559300"/>
            <a:ext cx="1271389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JAWABAN</a:t>
            </a:r>
            <a:endParaRPr lang="en-ID" sz="20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4A4F21-0B9A-05FF-4A75-B32A201A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6" y="1302915"/>
            <a:ext cx="5144817" cy="2920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40267-85E7-3D45-E23B-72301176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4" y="5352037"/>
            <a:ext cx="6104452" cy="1097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D61FE-BC99-091E-AC74-B1C7058B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4" y="6396104"/>
            <a:ext cx="6102552" cy="12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423859-6625-5898-F41C-81716AE9B7ED}"/>
              </a:ext>
            </a:extLst>
          </p:cNvPr>
          <p:cNvSpPr txBox="1"/>
          <p:nvPr/>
        </p:nvSpPr>
        <p:spPr>
          <a:xfrm>
            <a:off x="3123347" y="599734"/>
            <a:ext cx="866378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SOAL</a:t>
            </a:r>
            <a:endParaRPr lang="en-ID" sz="20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9FC5-6E5F-A937-2AFA-4BF2A42F06D7}"/>
              </a:ext>
            </a:extLst>
          </p:cNvPr>
          <p:cNvSpPr txBox="1"/>
          <p:nvPr/>
        </p:nvSpPr>
        <p:spPr>
          <a:xfrm>
            <a:off x="2793305" y="4559300"/>
            <a:ext cx="1271389" cy="40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25" dirty="0"/>
              <a:t>JAWABAN</a:t>
            </a:r>
            <a:endParaRPr lang="en-ID" sz="20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BA5582-A9D6-3C11-B7C1-844C126D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6" y="1297575"/>
            <a:ext cx="5144817" cy="2873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103302-A808-939B-3064-1294010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86" y="5351203"/>
            <a:ext cx="6095228" cy="1163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B9B06-76F8-B5AF-3D1D-771E7029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86" y="6514741"/>
            <a:ext cx="6095228" cy="12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10</Words>
  <Application>Microsoft Office PowerPoint</Application>
  <PresentationFormat>A4 Paper (210x297 mm)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2</cp:revision>
  <dcterms:created xsi:type="dcterms:W3CDTF">2022-07-07T09:39:38Z</dcterms:created>
  <dcterms:modified xsi:type="dcterms:W3CDTF">2022-07-08T13:33:59Z</dcterms:modified>
</cp:coreProperties>
</file>