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50" autoAdjust="0"/>
    <p:restoredTop sz="94660"/>
  </p:normalViewPr>
  <p:slideViewPr>
    <p:cSldViewPr snapToGrid="0">
      <p:cViewPr>
        <p:scale>
          <a:sx n="75" d="100"/>
          <a:sy n="75" d="100"/>
        </p:scale>
        <p:origin x="54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B74F5-80FE-66B0-2802-E001574AF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B7F12-E023-9C41-E9D3-D6E3FFFEF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AEB85-7047-A18D-689F-2CFA5E7C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D693D-616B-4240-996B-428DF23EA97B}" type="datetimeFigureOut">
              <a:rPr lang="en-ID" smtClean="0"/>
              <a:t>27/07/2022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19E90-907C-6E4D-2A07-955EE249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88D5-019D-4A42-C24C-9AA16148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8D4A-2F0F-4428-B989-48135F98AF1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962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66A0-D12A-4015-976C-783CAAFB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68827-C15E-76D9-FF6D-E28E3D743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7B207-BDEE-C579-44A9-16485470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D693D-616B-4240-996B-428DF23EA97B}" type="datetimeFigureOut">
              <a:rPr lang="en-ID" smtClean="0"/>
              <a:t>27/07/2022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FA148-ED48-EC43-289A-B1F00782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62C93-3384-5A8B-5A8E-9ECE7BD8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8D4A-2F0F-4428-B989-48135F98AF1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30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02217-439B-89E6-E896-9E8E7172C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5B92A-EFB1-DA64-CC8E-D41859B21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7896F-6B6D-F9D3-EA0C-EC81CE80C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D693D-616B-4240-996B-428DF23EA97B}" type="datetimeFigureOut">
              <a:rPr lang="en-ID" smtClean="0"/>
              <a:t>27/07/2022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9D45B-FEB6-59E1-F2A9-50000B4B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F0B96-6E46-A7E0-20C6-3984A590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8D4A-2F0F-4428-B989-48135F98AF1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952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103E-D092-F88C-541A-1B72AA7F9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F3CEE-98B0-22B4-DCA3-9FBE70C8C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0449B-64D2-4F92-6951-277EDB0D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D693D-616B-4240-996B-428DF23EA97B}" type="datetimeFigureOut">
              <a:rPr lang="en-ID" smtClean="0"/>
              <a:t>27/07/2022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82A36-78F6-C4CE-6DAE-9A8F1924C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4D666-A5AC-4CD5-CB58-62CD4DA0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8D4A-2F0F-4428-B989-48135F98AF1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75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99D6-4047-530E-8320-791BDE60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DBCDD-3728-350C-30F1-26F5B96E2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78A41-950D-EA4B-F063-682A55F97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D693D-616B-4240-996B-428DF23EA97B}" type="datetimeFigureOut">
              <a:rPr lang="en-ID" smtClean="0"/>
              <a:t>27/07/2022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5FA93-3DB9-640B-BD48-6F0E7D6D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06CE-0251-CEDB-0227-C139C6E3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8D4A-2F0F-4428-B989-48135F98AF1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11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EB93-F664-C9ED-CAC4-BB4D891A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BB9A5-3A53-41D1-2756-EDD7E2B12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7F8DC-A574-13AE-E95A-FA212F03E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4A204-6310-958C-C955-2546E587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D693D-616B-4240-996B-428DF23EA97B}" type="datetimeFigureOut">
              <a:rPr lang="en-ID" smtClean="0"/>
              <a:t>27/07/2022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7BF59-006C-2F4B-DE25-757B728CC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2C96D-ED34-3694-0E36-AF5F29BA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8D4A-2F0F-4428-B989-48135F98AF1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191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FC44-832C-9DE4-A0DD-5A71CAACD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3DAE5-E437-35F8-5A92-1352847E9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E7E28-92DB-958A-8394-769FA158C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D56A0-BDB1-786B-1F20-C99477297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1F69E-6F2A-15B3-8B13-883E03437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B17CF-D0DD-008D-D104-F47C12EC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D693D-616B-4240-996B-428DF23EA97B}" type="datetimeFigureOut">
              <a:rPr lang="en-ID" smtClean="0"/>
              <a:t>27/07/2022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69F77-CFBA-B9B3-2B94-D73A09BE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26A691-A9DE-8F33-8182-C18A4E80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8D4A-2F0F-4428-B989-48135F98AF1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399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47EB3-FCC5-EAF6-C760-40E70070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F7C1F1-F991-FD9C-646A-EF57E1D6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D693D-616B-4240-996B-428DF23EA97B}" type="datetimeFigureOut">
              <a:rPr lang="en-ID" smtClean="0"/>
              <a:t>27/07/2022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4D20F-5BE7-8CE8-50E1-01229941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985D7-2A47-E205-2266-9396C43D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8D4A-2F0F-4428-B989-48135F98AF1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557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A1D18-FC8D-A44C-0DC6-06365D9B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D693D-616B-4240-996B-428DF23EA97B}" type="datetimeFigureOut">
              <a:rPr lang="en-ID" smtClean="0"/>
              <a:t>27/07/2022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630B4-FAB9-6359-2DA7-D3A6AD4D4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DE866-E08F-62BF-87D4-240119E6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8D4A-2F0F-4428-B989-48135F98AF1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661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5C65-5C0C-5985-B264-4976875D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B82E3-D457-E352-E675-1FC1BE12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E64DC-816C-E3AA-11F5-C283A919F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39082-E7A6-771B-4DA5-A073EE80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D693D-616B-4240-996B-428DF23EA97B}" type="datetimeFigureOut">
              <a:rPr lang="en-ID" smtClean="0"/>
              <a:t>27/07/2022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3318F-8512-6B9F-6297-DD4F9B8A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C401F-E53B-812B-8057-3368CE6E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8D4A-2F0F-4428-B989-48135F98AF1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600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9C2B-67F5-134E-322B-C59867BB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A257B-5103-E6D9-21AC-75E37F2A0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C02FB-6426-B006-4C3F-3D1592D5A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6C7B3-66F7-7EDE-715F-07D224FC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D693D-616B-4240-996B-428DF23EA97B}" type="datetimeFigureOut">
              <a:rPr lang="en-ID" smtClean="0"/>
              <a:t>27/07/2022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F2839-D4E0-CAAF-036A-8944302E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6B313-D63B-1E1A-E915-F23746D9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8D4A-2F0F-4428-B989-48135F98AF1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520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52A74-A27B-95CE-88A4-915466D4E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64156-8F5A-0D83-2D1E-A5F0D7303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41CF9-CF09-BCC3-5428-3C4D42865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D693D-616B-4240-996B-428DF23EA97B}" type="datetimeFigureOut">
              <a:rPr lang="en-ID" smtClean="0"/>
              <a:t>27/07/2022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3ACFB-E2D8-4E5B-0B8F-8F25949CF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58331-7842-4AA0-E622-3B1C67AB8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B8D4A-2F0F-4428-B989-48135F98AF1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522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EE82C3-FCD6-7DBE-E696-369F20665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5CBE95-474F-6EE9-8676-D88F3C1BF9F2}"/>
              </a:ext>
            </a:extLst>
          </p:cNvPr>
          <p:cNvSpPr txBox="1"/>
          <p:nvPr/>
        </p:nvSpPr>
        <p:spPr>
          <a:xfrm>
            <a:off x="1041400" y="2311400"/>
            <a:ext cx="280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Abdullah </a:t>
            </a:r>
            <a:r>
              <a:rPr lang="en-US" sz="2000" b="1" dirty="0" err="1"/>
              <a:t>Qa’id</a:t>
            </a:r>
            <a:r>
              <a:rPr lang="en-US" sz="2000" b="1" dirty="0"/>
              <a:t> </a:t>
            </a:r>
            <a:r>
              <a:rPr lang="en-US" sz="2000" b="1" dirty="0" err="1"/>
              <a:t>Mu’aadz</a:t>
            </a:r>
            <a:endParaRPr lang="en-ID" sz="2000" b="1" dirty="0"/>
          </a:p>
        </p:txBody>
      </p:sp>
    </p:spTree>
    <p:extLst>
      <p:ext uri="{BB962C8B-B14F-4D97-AF65-F5344CB8AC3E}">
        <p14:creationId xmlns:p14="http://schemas.microsoft.com/office/powerpoint/2010/main" val="14543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370CFE-67B0-275E-3738-5B7C1E55B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911" y="1182686"/>
            <a:ext cx="4380672" cy="2904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AA905F-F76C-8F8F-AF07-34B1A5DD8A16}"/>
              </a:ext>
            </a:extLst>
          </p:cNvPr>
          <p:cNvSpPr txBox="1"/>
          <p:nvPr/>
        </p:nvSpPr>
        <p:spPr>
          <a:xfrm>
            <a:off x="293417" y="1182686"/>
            <a:ext cx="702178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Jawab</a:t>
            </a:r>
            <a:r>
              <a:rPr lang="en-US" sz="2400" dirty="0"/>
              <a:t> &gt;&gt;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variable.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Open</a:t>
            </a:r>
            <a:r>
              <a:rPr lang="en-US" sz="2400" dirty="0"/>
              <a:t> &gt;&gt;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fungtion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membuka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file, </a:t>
            </a:r>
            <a:r>
              <a:rPr lang="en-US" sz="2400" dirty="0" err="1"/>
              <a:t>didalamnya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parameter.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“jawab.txt” </a:t>
            </a:r>
            <a:r>
              <a:rPr lang="en-US" sz="2400" dirty="0"/>
              <a:t>&gt;&gt; </a:t>
            </a:r>
            <a:r>
              <a:rPr lang="en-US" sz="2400" dirty="0" err="1"/>
              <a:t>adalah</a:t>
            </a:r>
            <a:r>
              <a:rPr lang="en-US" sz="2400" dirty="0"/>
              <a:t> parameter </a:t>
            </a:r>
            <a:r>
              <a:rPr lang="en-US" sz="2400" dirty="0" err="1"/>
              <a:t>pertama</a:t>
            </a:r>
            <a:r>
              <a:rPr lang="en-US" sz="2400" dirty="0"/>
              <a:t> /</a:t>
            </a:r>
            <a:r>
              <a:rPr lang="en-US" sz="2400" dirty="0" err="1"/>
              <a:t>nama</a:t>
            </a:r>
            <a:r>
              <a:rPr lang="en-US" sz="2400" dirty="0"/>
              <a:t> file yang </a:t>
            </a:r>
            <a:r>
              <a:rPr lang="en-US" sz="2400" dirty="0" err="1"/>
              <a:t>ingin</a:t>
            </a:r>
            <a:r>
              <a:rPr lang="en-US" sz="2400" dirty="0"/>
              <a:t> </a:t>
            </a:r>
            <a:r>
              <a:rPr lang="en-US" sz="2400" dirty="0" err="1"/>
              <a:t>dibuka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“r”</a:t>
            </a:r>
            <a:r>
              <a:rPr lang="en-US" sz="2400" dirty="0"/>
              <a:t> &gt;&gt; </a:t>
            </a:r>
            <a:r>
              <a:rPr lang="en-US" sz="2400" dirty="0" err="1"/>
              <a:t>adalah</a:t>
            </a:r>
            <a:r>
              <a:rPr lang="en-US" sz="2400" dirty="0"/>
              <a:t> parameter </a:t>
            </a:r>
            <a:r>
              <a:rPr lang="en-US" sz="2400" dirty="0" err="1"/>
              <a:t>kedua</a:t>
            </a:r>
            <a:r>
              <a:rPr lang="en-US" sz="2400" dirty="0"/>
              <a:t>/mode(</a:t>
            </a:r>
            <a:r>
              <a:rPr lang="en-US" sz="2400" dirty="0" err="1"/>
              <a:t>membuka</a:t>
            </a:r>
            <a:r>
              <a:rPr lang="en-US" sz="2400" dirty="0"/>
              <a:t> file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dibaca</a:t>
            </a:r>
            <a:r>
              <a:rPr lang="en-US" sz="2400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Print</a:t>
            </a:r>
            <a:r>
              <a:rPr lang="en-US" sz="2400" dirty="0"/>
              <a:t> &gt;&gt;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fubgtion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mencetak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Jawab.read</a:t>
            </a:r>
            <a:r>
              <a:rPr lang="en-US" sz="2400" b="1" dirty="0"/>
              <a:t> </a:t>
            </a:r>
            <a:r>
              <a:rPr lang="en-US" sz="2400" dirty="0"/>
              <a:t>&gt;&gt;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memanggil</a:t>
            </a:r>
            <a:r>
              <a:rPr lang="en-US" sz="2400" dirty="0"/>
              <a:t> variable </a:t>
            </a:r>
            <a:r>
              <a:rPr lang="en-US" sz="2400" dirty="0" err="1"/>
              <a:t>jawab</a:t>
            </a:r>
            <a:r>
              <a:rPr lang="en-US" sz="2400" dirty="0"/>
              <a:t>. </a:t>
            </a:r>
            <a:r>
              <a:rPr lang="en-US" sz="2400" dirty="0" err="1"/>
              <a:t>Sedangkan</a:t>
            </a:r>
            <a:r>
              <a:rPr lang="en-US" sz="2400" dirty="0"/>
              <a:t> </a:t>
            </a:r>
            <a:r>
              <a:rPr lang="en-US" sz="2400" b="1" dirty="0"/>
              <a:t>Read()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fungtion</a:t>
            </a:r>
            <a:r>
              <a:rPr lang="en-US" sz="2400" dirty="0"/>
              <a:t>/method 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membaca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Jawab.close</a:t>
            </a:r>
            <a:r>
              <a:rPr lang="en-US" sz="2400" b="1" dirty="0"/>
              <a:t> </a:t>
            </a:r>
            <a:r>
              <a:rPr lang="en-US" sz="2400" dirty="0"/>
              <a:t>&gt;&gt;  </a:t>
            </a:r>
            <a:r>
              <a:rPr lang="en-US" sz="2400" dirty="0" err="1"/>
              <a:t>adalah</a:t>
            </a:r>
            <a:r>
              <a:rPr lang="en-US" sz="2400" dirty="0"/>
              <a:t> 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menutup</a:t>
            </a:r>
            <a:r>
              <a:rPr lang="en-US" sz="2400" dirty="0"/>
              <a:t> file yang </a:t>
            </a:r>
            <a:r>
              <a:rPr lang="en-US" sz="2400" dirty="0" err="1"/>
              <a:t>dibuka</a:t>
            </a:r>
            <a:r>
              <a:rPr lang="en-US" sz="2400" dirty="0"/>
              <a:t> </a:t>
            </a:r>
            <a:r>
              <a:rPr lang="en-US" sz="2400" dirty="0" err="1"/>
              <a:t>tadi</a:t>
            </a:r>
            <a:r>
              <a:rPr lang="en-US" sz="2400" dirty="0"/>
              <a:t> </a:t>
            </a:r>
            <a:r>
              <a:rPr lang="en-US" sz="2400" dirty="0" err="1"/>
              <a:t>diatas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FC49E2-A2B6-687B-7999-F79C9901A703}"/>
              </a:ext>
            </a:extLst>
          </p:cNvPr>
          <p:cNvSpPr txBox="1"/>
          <p:nvPr/>
        </p:nvSpPr>
        <p:spPr>
          <a:xfrm>
            <a:off x="197165" y="214976"/>
            <a:ext cx="1102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800" b="1" dirty="0" err="1"/>
              <a:t>Jelaskan</a:t>
            </a:r>
            <a:r>
              <a:rPr lang="en-US" sz="2800" b="1" dirty="0"/>
              <a:t> </a:t>
            </a:r>
            <a:r>
              <a:rPr lang="en-US" sz="2800" b="1" dirty="0" err="1"/>
              <a:t>codingan</a:t>
            </a:r>
            <a:r>
              <a:rPr lang="en-US" sz="2800" b="1" dirty="0"/>
              <a:t> </a:t>
            </a:r>
            <a:r>
              <a:rPr lang="en-US" sz="2800" b="1" dirty="0" err="1"/>
              <a:t>berikut</a:t>
            </a:r>
            <a:r>
              <a:rPr lang="en-US" sz="2800" b="1" dirty="0"/>
              <a:t>, </a:t>
            </a:r>
            <a:r>
              <a:rPr lang="en-US" sz="2800" b="1" dirty="0" err="1"/>
              <a:t>menurut</a:t>
            </a:r>
            <a:r>
              <a:rPr lang="en-US" sz="2800" b="1" dirty="0"/>
              <a:t> yang </a:t>
            </a:r>
            <a:r>
              <a:rPr lang="en-US" sz="2800" b="1" dirty="0" err="1"/>
              <a:t>kamu</a:t>
            </a:r>
            <a:r>
              <a:rPr lang="en-US" sz="2800" b="1" dirty="0"/>
              <a:t> </a:t>
            </a:r>
            <a:r>
              <a:rPr lang="en-US" sz="2800" b="1" dirty="0" err="1"/>
              <a:t>pahami</a:t>
            </a:r>
            <a:r>
              <a:rPr lang="en-US" sz="28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3231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A045E7-0A31-E70F-375F-8D6CA7B0FE3C}"/>
              </a:ext>
            </a:extLst>
          </p:cNvPr>
          <p:cNvSpPr txBox="1"/>
          <p:nvPr/>
        </p:nvSpPr>
        <p:spPr>
          <a:xfrm>
            <a:off x="242047" y="223359"/>
            <a:ext cx="11026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 startAt="2"/>
            </a:pPr>
            <a:r>
              <a:rPr lang="en-US" sz="2800" b="1" dirty="0" err="1"/>
              <a:t>Buatlah</a:t>
            </a:r>
            <a:r>
              <a:rPr lang="en-US" sz="2800" b="1" dirty="0"/>
              <a:t> </a:t>
            </a:r>
            <a:r>
              <a:rPr lang="en-US" sz="2800" b="1" dirty="0" err="1"/>
              <a:t>codingan</a:t>
            </a:r>
            <a:r>
              <a:rPr lang="en-US" sz="2800" b="1" dirty="0"/>
              <a:t> python </a:t>
            </a:r>
            <a:r>
              <a:rPr lang="en-US" sz="2800" b="1" dirty="0" err="1"/>
              <a:t>menggunakan</a:t>
            </a:r>
            <a:r>
              <a:rPr lang="en-US" sz="2800" b="1" dirty="0"/>
              <a:t> method open() </a:t>
            </a:r>
            <a:r>
              <a:rPr lang="en-US" sz="2800" b="1" dirty="0" err="1"/>
              <a:t>dengan</a:t>
            </a:r>
            <a:r>
              <a:rPr lang="en-US" sz="2800" b="1" dirty="0"/>
              <a:t> mode “r”, </a:t>
            </a:r>
            <a:r>
              <a:rPr lang="en-US" sz="2800" b="1" dirty="0" err="1"/>
              <a:t>sehingga</a:t>
            </a:r>
            <a:r>
              <a:rPr lang="en-US" sz="2800" b="1" dirty="0"/>
              <a:t> </a:t>
            </a:r>
            <a:r>
              <a:rPr lang="en-US" sz="2800" b="1" dirty="0" err="1"/>
              <a:t>tampilan</a:t>
            </a:r>
            <a:r>
              <a:rPr lang="en-US" sz="2800" b="1" dirty="0"/>
              <a:t> </a:t>
            </a:r>
            <a:r>
              <a:rPr lang="en-US" sz="2800" b="1" dirty="0" err="1"/>
              <a:t>seperti</a:t>
            </a:r>
            <a:r>
              <a:rPr lang="en-US" sz="2800" b="1" dirty="0"/>
              <a:t> output </a:t>
            </a:r>
            <a:r>
              <a:rPr lang="en-US" sz="2800" b="1" dirty="0" err="1"/>
              <a:t>berikut</a:t>
            </a:r>
            <a:r>
              <a:rPr lang="en-US" sz="2800" b="1" dirty="0"/>
              <a:t>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C5089-E65A-8992-40BB-15DB70986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85" y="1861241"/>
            <a:ext cx="5970494" cy="28988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6608C3-4B82-2BA4-E3BF-E7AF6C078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604" y="3453063"/>
            <a:ext cx="5737411" cy="266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7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BE8C5C-0F71-4147-9E87-5C85266FCA61}"/>
              </a:ext>
            </a:extLst>
          </p:cNvPr>
          <p:cNvSpPr txBox="1"/>
          <p:nvPr/>
        </p:nvSpPr>
        <p:spPr>
          <a:xfrm>
            <a:off x="197165" y="214976"/>
            <a:ext cx="1102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lang="en-US" sz="2800" b="1" dirty="0" err="1"/>
              <a:t>Jelaskan</a:t>
            </a:r>
            <a:r>
              <a:rPr lang="en-US" sz="2800" b="1" dirty="0"/>
              <a:t> </a:t>
            </a:r>
            <a:r>
              <a:rPr lang="en-US" sz="2800" b="1" dirty="0" err="1"/>
              <a:t>perbedaan</a:t>
            </a:r>
            <a:r>
              <a:rPr lang="en-US" sz="2800" b="1" dirty="0"/>
              <a:t> method read() </a:t>
            </a:r>
            <a:r>
              <a:rPr lang="en-US" sz="2800" b="1" dirty="0" err="1"/>
              <a:t>dengan</a:t>
            </a:r>
            <a:r>
              <a:rPr lang="en-US" sz="2800" b="1" dirty="0"/>
              <a:t> method </a:t>
            </a:r>
            <a:r>
              <a:rPr lang="en-US" sz="2800" b="1" dirty="0" err="1"/>
              <a:t>readlines</a:t>
            </a:r>
            <a:r>
              <a:rPr lang="en-US" sz="2800" b="1" dirty="0"/>
              <a:t>()!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66FD8-FE33-B27C-9F90-2B5D1EF37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50" y="1397969"/>
            <a:ext cx="3598606" cy="29537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F5AF5A-867B-CF54-4C56-162112903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960" y="1397969"/>
            <a:ext cx="3993827" cy="29537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D74D3-5B4F-567E-E486-D9F11D790A33}"/>
              </a:ext>
            </a:extLst>
          </p:cNvPr>
          <p:cNvSpPr txBox="1"/>
          <p:nvPr/>
        </p:nvSpPr>
        <p:spPr>
          <a:xfrm>
            <a:off x="1050650" y="4898792"/>
            <a:ext cx="3598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Method read()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membaca</a:t>
            </a:r>
            <a:r>
              <a:rPr lang="en-US" sz="2400" dirty="0"/>
              <a:t> </a:t>
            </a:r>
            <a:r>
              <a:rPr lang="en-US" sz="2400" dirty="0" err="1"/>
              <a:t>seluruh</a:t>
            </a:r>
            <a:r>
              <a:rPr lang="en-US" sz="2400" dirty="0"/>
              <a:t> file/</a:t>
            </a:r>
            <a:r>
              <a:rPr lang="en-US" sz="2400" dirty="0" err="1"/>
              <a:t>teks</a:t>
            </a:r>
            <a:endParaRPr lang="en-ID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5A5401-AC91-E270-E121-09ABAF37648A}"/>
              </a:ext>
            </a:extLst>
          </p:cNvPr>
          <p:cNvSpPr txBox="1"/>
          <p:nvPr/>
        </p:nvSpPr>
        <p:spPr>
          <a:xfrm>
            <a:off x="6881960" y="4898792"/>
            <a:ext cx="3958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Method </a:t>
            </a:r>
            <a:r>
              <a:rPr lang="en-US" sz="2400" dirty="0" err="1"/>
              <a:t>readlines</a:t>
            </a:r>
            <a:r>
              <a:rPr lang="en-US" sz="2400" dirty="0"/>
              <a:t>()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membaca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baris file/</a:t>
            </a:r>
            <a:r>
              <a:rPr lang="en-US" sz="2400" dirty="0" err="1"/>
              <a:t>teks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1662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390BD9-3D02-4E58-E00C-F80EE140698F}"/>
              </a:ext>
            </a:extLst>
          </p:cNvPr>
          <p:cNvSpPr txBox="1"/>
          <p:nvPr/>
        </p:nvSpPr>
        <p:spPr>
          <a:xfrm>
            <a:off x="197165" y="214976"/>
            <a:ext cx="11026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 startAt="4"/>
            </a:pPr>
            <a:r>
              <a:rPr lang="en-US" sz="2800" b="1" dirty="0" err="1"/>
              <a:t>Buatlah</a:t>
            </a:r>
            <a:r>
              <a:rPr lang="en-US" sz="2800" b="1" dirty="0"/>
              <a:t> </a:t>
            </a:r>
            <a:r>
              <a:rPr lang="en-US" sz="2800" b="1" dirty="0" err="1"/>
              <a:t>codingan</a:t>
            </a:r>
            <a:r>
              <a:rPr lang="en-US" sz="2800" b="1" dirty="0"/>
              <a:t> python </a:t>
            </a:r>
            <a:r>
              <a:rPr lang="en-US" sz="2800" b="1" dirty="0" err="1"/>
              <a:t>menggunakan</a:t>
            </a:r>
            <a:r>
              <a:rPr lang="en-US" sz="2800" b="1" dirty="0"/>
              <a:t> method </a:t>
            </a:r>
            <a:r>
              <a:rPr lang="en-US" sz="2800" b="1" dirty="0" err="1"/>
              <a:t>writelines</a:t>
            </a:r>
            <a:r>
              <a:rPr lang="en-US" sz="2800" b="1" dirty="0"/>
              <a:t>() </a:t>
            </a:r>
            <a:r>
              <a:rPr lang="en-US" sz="2800" b="1" dirty="0" err="1"/>
              <a:t>dengan</a:t>
            </a:r>
            <a:r>
              <a:rPr lang="en-US" sz="2800" b="1" dirty="0"/>
              <a:t> mode “w”, </a:t>
            </a:r>
            <a:r>
              <a:rPr lang="en-US" sz="2800" b="1" dirty="0" err="1"/>
              <a:t>sehingga</a:t>
            </a:r>
            <a:r>
              <a:rPr lang="en-US" sz="2800" b="1" dirty="0"/>
              <a:t> </a:t>
            </a:r>
            <a:r>
              <a:rPr lang="en-US" sz="2800" b="1" dirty="0" err="1"/>
              <a:t>tampilan</a:t>
            </a:r>
            <a:r>
              <a:rPr lang="en-US" sz="2800" b="1" dirty="0"/>
              <a:t> </a:t>
            </a:r>
            <a:r>
              <a:rPr lang="en-US" sz="2800" b="1" dirty="0" err="1"/>
              <a:t>seperti</a:t>
            </a:r>
            <a:r>
              <a:rPr lang="en-US" sz="2800" b="1" dirty="0"/>
              <a:t> output </a:t>
            </a:r>
            <a:r>
              <a:rPr lang="en-US" sz="2800" b="1" dirty="0" err="1"/>
              <a:t>berikut</a:t>
            </a:r>
            <a:r>
              <a:rPr lang="en-US" sz="2800" b="1" dirty="0"/>
              <a:t>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59FA65-576B-B397-9D70-B90A12BFB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64" y="1890014"/>
            <a:ext cx="4296615" cy="22247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32A04B-EB8B-E011-FDBE-C1523A74D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65" y="4471457"/>
            <a:ext cx="10616571" cy="19141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07B48F-C5D0-0C1E-6BA3-BE44D67C363A}"/>
              </a:ext>
            </a:extLst>
          </p:cNvPr>
          <p:cNvSpPr txBox="1"/>
          <p:nvPr/>
        </p:nvSpPr>
        <p:spPr>
          <a:xfrm>
            <a:off x="404165" y="1377251"/>
            <a:ext cx="993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Contoh</a:t>
            </a:r>
            <a:r>
              <a:rPr lang="en-US" b="1" dirty="0"/>
              <a:t> :</a:t>
            </a:r>
            <a:endParaRPr lang="en-ID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4B3B5-0D9C-3F19-A5FE-7384BF3427B9}"/>
              </a:ext>
            </a:extLst>
          </p:cNvPr>
          <p:cNvSpPr txBox="1"/>
          <p:nvPr/>
        </p:nvSpPr>
        <p:spPr>
          <a:xfrm>
            <a:off x="6653800" y="1377251"/>
            <a:ext cx="113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Jawaban</a:t>
            </a:r>
            <a:r>
              <a:rPr lang="en-US" b="1" dirty="0"/>
              <a:t> :</a:t>
            </a:r>
            <a:endParaRPr lang="en-ID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85B763-5B94-88DE-CDD7-63160D51F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209" y="1890015"/>
            <a:ext cx="4894527" cy="222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1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7B9A19-C1BB-4377-C1B6-03035EACF6A8}"/>
              </a:ext>
            </a:extLst>
          </p:cNvPr>
          <p:cNvSpPr txBox="1"/>
          <p:nvPr/>
        </p:nvSpPr>
        <p:spPr>
          <a:xfrm>
            <a:off x="197165" y="214976"/>
            <a:ext cx="63156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 startAt="5"/>
            </a:pPr>
            <a:r>
              <a:rPr lang="en-US" sz="2800" b="1" dirty="0" err="1"/>
              <a:t>Buatlah</a:t>
            </a:r>
            <a:r>
              <a:rPr lang="en-US" sz="2800" b="1" dirty="0"/>
              <a:t> </a:t>
            </a:r>
            <a:r>
              <a:rPr lang="en-US" sz="2800" b="1" dirty="0" err="1"/>
              <a:t>codingan</a:t>
            </a:r>
            <a:r>
              <a:rPr lang="en-US" sz="2800" b="1" dirty="0"/>
              <a:t> python </a:t>
            </a:r>
            <a:r>
              <a:rPr lang="en-US" sz="2800" b="1" dirty="0" err="1"/>
              <a:t>menggunakan</a:t>
            </a:r>
            <a:r>
              <a:rPr lang="en-US" sz="2800" b="1" dirty="0"/>
              <a:t> method open() </a:t>
            </a:r>
            <a:r>
              <a:rPr lang="en-US" sz="2800" b="1" dirty="0" err="1"/>
              <a:t>dengan</a:t>
            </a:r>
            <a:r>
              <a:rPr lang="en-US" sz="2800" b="1" dirty="0"/>
              <a:t> mode “r+”, </a:t>
            </a:r>
            <a:r>
              <a:rPr lang="en-US" sz="2800" b="1" dirty="0" err="1"/>
              <a:t>sehingga</a:t>
            </a:r>
            <a:r>
              <a:rPr lang="en-US" sz="2800" b="1" dirty="0"/>
              <a:t> </a:t>
            </a:r>
            <a:r>
              <a:rPr lang="en-US" sz="2800" b="1" dirty="0" err="1"/>
              <a:t>tampilan</a:t>
            </a:r>
            <a:r>
              <a:rPr lang="en-US" sz="2800" b="1" dirty="0"/>
              <a:t> </a:t>
            </a:r>
            <a:r>
              <a:rPr lang="en-US" sz="2800" b="1" dirty="0" err="1"/>
              <a:t>seperti</a:t>
            </a:r>
            <a:r>
              <a:rPr lang="en-US" sz="2800" b="1" dirty="0"/>
              <a:t> output </a:t>
            </a:r>
            <a:r>
              <a:rPr lang="en-US" sz="2800" b="1" dirty="0" err="1"/>
              <a:t>berikut</a:t>
            </a:r>
            <a:r>
              <a:rPr lang="en-US" sz="2800" b="1" dirty="0"/>
              <a:t>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CCC414-42B9-13EB-15A7-1F13EFFD0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64" y="2377985"/>
            <a:ext cx="4834308" cy="3160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0E199A-4D57-8C8F-5094-F01CC5BEF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829" y="214976"/>
            <a:ext cx="5482006" cy="642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9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2652</TotalTime>
  <Words>189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DM-09</dc:creator>
  <cp:lastModifiedBy>DM-09</cp:lastModifiedBy>
  <cp:revision>2</cp:revision>
  <dcterms:created xsi:type="dcterms:W3CDTF">2022-07-27T09:54:34Z</dcterms:created>
  <dcterms:modified xsi:type="dcterms:W3CDTF">2022-07-29T06:06:34Z</dcterms:modified>
</cp:coreProperties>
</file>