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07:45:44.44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24575,'3'0'0,"9"4"0,6 4 0,4 2 0,4-2 0,2-2 0,0-1 0,-1 1 0,-2-1 0,2 0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07:46:00.29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07:46:00.64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24575,'3'0'0,"6"0"0,4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07:46:00.99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24575,'3'0'0,"5"0"0,5 0 0,4 0 0,2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07:46:01.32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24575,'7'0'0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07:46:01.6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24575,'4'0'0,"4"0"0,5 0 0,4 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07:46:02.00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07:46:04.90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07:46:07.25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07:46:07.67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07:46:08.07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24575,'-1'0'-8191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07:45:46.33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3 24575,'158'-3'0,"169"6"0,-239 7 0,-41-4 0,54 0 0,-84-5 0,-1 0 0,29 7 0,28 2 0,1-10 0,-43-1 0,0 1 0,-1 1 0,1 2 0,31 7 0,-25-4 0,0-1 0,0-2 0,1-2 0,52-5 0,2 2 0,288 2-1365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07:46:08.4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07:46:08.80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24575,'4'0'0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07:46:09.14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24575,'3'0'0,"5"0"0,5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07:46:09.47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07:46:09.80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24575,'4'0'0,"4"0"0,5 0 0,4 0 0,2 0 0,2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07:46:10.14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07:46:10.47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07:45:48.07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24575,'1482'0'-1365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07:45:52.2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24575,'3'0'0,"6"0"0,7 0 0,6 0 0,1 0 0,2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07:45:52.97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24575,'7'0'0,"6"0"0,5 0 0,2 0 0,2 0 0,1 0 0,-1 0 0,1 0 0,-1 0 0,-1 0 0,1 0 0,-1 0 0,0 0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07:45:53.42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24575,'3'0'0,"6"0"0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07:45:56.40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24575,'-1'0'-8191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07:45:58.92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07:45:59.53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09B5-15EE-B139-0853-FA7BAF2A8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AE8CB-9A60-729A-73DB-CF569A89A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BA460-9F85-113A-A33B-0BF1034B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F17A-A50D-481E-80FB-D3558A69E3D0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9566E-6CAA-1FBF-4630-9A638F27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CBB23-C41F-A32B-DB69-12ABF477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7AFD-BE2C-45AA-98FF-943B6DA6FF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200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3E1A-4BD6-F384-68E0-AA5381FE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E1F6E-EFBB-2870-041D-0D7D74711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F8281-F86C-57A8-6BD2-9A29162D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F17A-A50D-481E-80FB-D3558A69E3D0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34B49-FE41-C03A-570F-C7812485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47D88-D150-E193-D3DE-0C4868CB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7AFD-BE2C-45AA-98FF-943B6DA6FF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204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B08B1-601E-35D9-2418-D8AD45DB7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89E69-E535-35F7-8247-71BED5C9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5F71D-467B-E81A-9907-D95820D4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F17A-A50D-481E-80FB-D3558A69E3D0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A75A2-1045-A533-0A6B-15823B6F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AD7CF-B4CD-0065-837C-C45E6FE3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7AFD-BE2C-45AA-98FF-943B6DA6FF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684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DB1A-E2FE-8494-46EE-E5FC98DD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135BD-393E-F7C4-0689-DFE11C457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420F4-146E-017D-3190-F8C01131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F17A-A50D-481E-80FB-D3558A69E3D0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C76C7-7790-79BA-C883-ABD8A1C1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3551-F28C-C563-8BE2-CE05A7CB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7AFD-BE2C-45AA-98FF-943B6DA6FF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453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9F43-5022-BBAF-C1A1-8E975FED9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EE83D-AB86-AA2F-1F05-F73446D5E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0C4CB-5C9B-A275-070B-322E260D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F17A-A50D-481E-80FB-D3558A69E3D0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FA36F-8DDA-5294-1195-24035159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F2C2C-3873-9673-E276-B7658F99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7AFD-BE2C-45AA-98FF-943B6DA6FF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962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D732-593B-DF3E-8B85-4DF1E611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C667C-70C3-B859-BB6E-CDE35AE70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D7BC6-7851-A2CA-571F-85FB393B8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0D951-87F2-3CFC-AD30-E67BA9D1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F17A-A50D-481E-80FB-D3558A69E3D0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5E020-38F5-C356-2BCC-4E3C0F09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7DDA1-0247-375D-8D8A-84BAB66D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7AFD-BE2C-45AA-98FF-943B6DA6FF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513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618E-1BEC-04AD-4231-216BF87C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F8DB8-5A6D-6E05-F6C2-DE329844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B7032-D99A-DF8A-A8DD-C57B0E626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C937F-AACC-AFAB-6F8C-B100CD6A3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AB291-C1FB-1A9E-9204-F34625490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9450F-D707-CCF9-96BA-848705BDB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F17A-A50D-481E-80FB-D3558A69E3D0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50056-3C12-E4E7-8838-ED13003C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7C42F-7762-91C6-DAFB-E7A703F1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7AFD-BE2C-45AA-98FF-943B6DA6FF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903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B4CA-9B06-1709-202A-8D6AEE6B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73FC4-3F5B-162C-8AA2-764CF148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F17A-A50D-481E-80FB-D3558A69E3D0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AABD7-0A83-EC25-D202-42E3E26B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219C4-547B-D6F4-E5C9-65F70B1E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7AFD-BE2C-45AA-98FF-943B6DA6FF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006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1E8E7-FEB2-9767-B68A-2D820AD2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F17A-A50D-481E-80FB-D3558A69E3D0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990C9-D983-B263-8359-EDEA9B15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A7B98-DF62-ECAD-60DF-232A244A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7AFD-BE2C-45AA-98FF-943B6DA6FF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579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956D-F00A-BC7D-E3DC-020D0FC0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52197-255F-E4A5-1E4A-5E75AC529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792AF-BAC8-47F8-4513-D24B7929F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3EDD6-8BA7-3B6D-268E-70B321C6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F17A-A50D-481E-80FB-D3558A69E3D0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63C95-8C14-71E8-2AAB-11BC42FF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EB5F9-5C70-3DD2-0E44-B481C125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7AFD-BE2C-45AA-98FF-943B6DA6FF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731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24C45-671A-4D9F-950F-5011ABD4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417AF7-EC31-0633-AB95-A1F71D130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D83D1-C1C7-01E2-0527-0F124BAC1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96E56-E588-7D8C-BE7F-6256BF56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F17A-A50D-481E-80FB-D3558A69E3D0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7285F-88F2-0F18-E1CB-8D3D5B06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22B1B-C9EA-D878-99F1-D92E0469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7AFD-BE2C-45AA-98FF-943B6DA6FF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933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15A37-1DCB-1C49-0EFC-85A32B61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3EB78-D8EF-0274-64E6-932F52076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5B51A-58E1-6C89-C417-F91D9BC2C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AF17A-A50D-481E-80FB-D3558A69E3D0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52A8E-86DB-0E65-FA35-F56641E6F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C07B9-3659-060D-E62C-226498DF9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27AFD-BE2C-45AA-98FF-943B6DA6FF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567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2.png"/><Relationship Id="rId26" Type="http://schemas.openxmlformats.org/officeDocument/2006/relationships/customXml" Target="../ink/ink13.xml"/><Relationship Id="rId39" Type="http://schemas.openxmlformats.org/officeDocument/2006/relationships/customXml" Target="../ink/ink24.xml"/><Relationship Id="rId21" Type="http://schemas.openxmlformats.org/officeDocument/2006/relationships/customXml" Target="../ink/ink10.xml"/><Relationship Id="rId34" Type="http://schemas.openxmlformats.org/officeDocument/2006/relationships/customXml" Target="../ink/ink19.xml"/><Relationship Id="rId42" Type="http://schemas.openxmlformats.org/officeDocument/2006/relationships/customXml" Target="../ink/ink26.xml"/><Relationship Id="rId7" Type="http://schemas.openxmlformats.org/officeDocument/2006/relationships/customXml" Target="../ink/ink2.xml"/><Relationship Id="rId2" Type="http://schemas.openxmlformats.org/officeDocument/2006/relationships/image" Target="../media/image6.png"/><Relationship Id="rId16" Type="http://schemas.openxmlformats.org/officeDocument/2006/relationships/image" Target="../media/image11.png"/><Relationship Id="rId20" Type="http://schemas.openxmlformats.org/officeDocument/2006/relationships/customXml" Target="../ink/ink9.xml"/><Relationship Id="rId29" Type="http://schemas.openxmlformats.org/officeDocument/2006/relationships/image" Target="../media/image16.png"/><Relationship Id="rId41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4.xml"/><Relationship Id="rId24" Type="http://schemas.openxmlformats.org/officeDocument/2006/relationships/customXml" Target="../ink/ink12.xml"/><Relationship Id="rId32" Type="http://schemas.openxmlformats.org/officeDocument/2006/relationships/customXml" Target="../ink/ink17.xml"/><Relationship Id="rId37" Type="http://schemas.openxmlformats.org/officeDocument/2006/relationships/customXml" Target="../ink/ink22.xml"/><Relationship Id="rId40" Type="http://schemas.openxmlformats.org/officeDocument/2006/relationships/image" Target="../media/image17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21.xml"/><Relationship Id="rId10" Type="http://schemas.openxmlformats.org/officeDocument/2006/relationships/image" Target="../media/image8.png"/><Relationship Id="rId19" Type="http://schemas.openxmlformats.org/officeDocument/2006/relationships/customXml" Target="../ink/ink8.xml"/><Relationship Id="rId31" Type="http://schemas.openxmlformats.org/officeDocument/2006/relationships/customXml" Target="../ink/ink16.xml"/><Relationship Id="rId4" Type="http://schemas.microsoft.com/office/2007/relationships/hdphoto" Target="../media/hdphoto1.wdp"/><Relationship Id="rId9" Type="http://schemas.openxmlformats.org/officeDocument/2006/relationships/customXml" Target="../ink/ink3.xml"/><Relationship Id="rId14" Type="http://schemas.openxmlformats.org/officeDocument/2006/relationships/image" Target="../media/image10.png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customXml" Target="../ink/ink20.xml"/><Relationship Id="rId8" Type="http://schemas.openxmlformats.org/officeDocument/2006/relationships/image" Target="../media/image70.png"/><Relationship Id="rId3" Type="http://schemas.openxmlformats.org/officeDocument/2006/relationships/image" Target="../media/image7.png"/><Relationship Id="rId12" Type="http://schemas.openxmlformats.org/officeDocument/2006/relationships/image" Target="../media/image9.png"/><Relationship Id="rId17" Type="http://schemas.openxmlformats.org/officeDocument/2006/relationships/customXml" Target="../ink/ink7.xml"/><Relationship Id="rId25" Type="http://schemas.openxmlformats.org/officeDocument/2006/relationships/image" Target="../media/image14.png"/><Relationship Id="rId33" Type="http://schemas.openxmlformats.org/officeDocument/2006/relationships/customXml" Target="../ink/ink18.xml"/><Relationship Id="rId38" Type="http://schemas.openxmlformats.org/officeDocument/2006/relationships/customXml" Target="../ink/ink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60FD18-AC1B-D167-6FE6-AED97C8B787D}"/>
              </a:ext>
            </a:extLst>
          </p:cNvPr>
          <p:cNvSpPr txBox="1"/>
          <p:nvPr/>
        </p:nvSpPr>
        <p:spPr>
          <a:xfrm>
            <a:off x="626420" y="891181"/>
            <a:ext cx="109617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ID" sz="2400" dirty="0" err="1"/>
              <a:t>Perulangan</a:t>
            </a:r>
            <a:r>
              <a:rPr lang="en-ID" sz="2400" dirty="0"/>
              <a:t> FOR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mengerjakan</a:t>
            </a:r>
            <a:r>
              <a:rPr lang="en-ID" sz="2400" dirty="0"/>
              <a:t> </a:t>
            </a:r>
            <a:r>
              <a:rPr lang="en-ID" sz="2400" dirty="0" err="1"/>
              <a:t>suatu</a:t>
            </a:r>
            <a:r>
              <a:rPr lang="en-ID" sz="2400" dirty="0"/>
              <a:t> </a:t>
            </a:r>
            <a:r>
              <a:rPr lang="en-ID" sz="2400" dirty="0" err="1"/>
              <a:t>perintah</a:t>
            </a:r>
            <a:r>
              <a:rPr lang="en-ID" sz="2400" dirty="0"/>
              <a:t> (statement) </a:t>
            </a:r>
            <a:r>
              <a:rPr lang="en-ID" sz="2400" dirty="0" err="1"/>
              <a:t>berkali</a:t>
            </a:r>
            <a:r>
              <a:rPr lang="en-ID" sz="2400" dirty="0"/>
              <a:t>-kali </a:t>
            </a:r>
            <a:r>
              <a:rPr lang="en-ID" sz="2400" dirty="0" err="1"/>
              <a:t>sesuai</a:t>
            </a:r>
            <a:r>
              <a:rPr lang="en-ID" sz="2400" dirty="0"/>
              <a:t> </a:t>
            </a:r>
            <a:r>
              <a:rPr lang="en-ID" sz="2400" dirty="0" err="1"/>
              <a:t>jumlah</a:t>
            </a:r>
            <a:r>
              <a:rPr lang="en-ID" sz="2400" dirty="0"/>
              <a:t> </a:t>
            </a:r>
            <a:r>
              <a:rPr lang="en-ID" sz="2400" dirty="0" err="1"/>
              <a:t>tertentu</a:t>
            </a:r>
            <a:endParaRPr lang="en-ID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8DA51B-2C6D-5512-F1F7-56AA93597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06" y="316429"/>
            <a:ext cx="8530878" cy="42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06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E4672B-FB16-AD06-14C4-6FFCCAFB6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97" y="338281"/>
            <a:ext cx="10664209" cy="923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53B1E0-A199-83DC-60E9-22CF4FBF8715}"/>
              </a:ext>
            </a:extLst>
          </p:cNvPr>
          <p:cNvSpPr txBox="1"/>
          <p:nvPr/>
        </p:nvSpPr>
        <p:spPr>
          <a:xfrm>
            <a:off x="203663" y="1480834"/>
            <a:ext cx="60932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Operator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Penugasan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operator yang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digunakan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memasukan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nilai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modifikasi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nilai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suatu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variable</a:t>
            </a:r>
            <a:endParaRPr lang="en-ID" sz="2400" b="0" dirty="0"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03D56E-B1DC-733D-498A-D9B8AAAEB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816865"/>
            <a:ext cx="4077750" cy="58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9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4A3196-7B2A-301B-6807-5A754E038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47" y="315229"/>
            <a:ext cx="8049282" cy="291928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57486D1-D7F1-D497-2FEC-56A2835045BD}"/>
              </a:ext>
            </a:extLst>
          </p:cNvPr>
          <p:cNvSpPr/>
          <p:nvPr/>
        </p:nvSpPr>
        <p:spPr>
          <a:xfrm>
            <a:off x="1131348" y="1836819"/>
            <a:ext cx="357188" cy="338137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5D131B-3647-FD62-F7A6-18614F8DD77D}"/>
              </a:ext>
            </a:extLst>
          </p:cNvPr>
          <p:cNvSpPr/>
          <p:nvPr/>
        </p:nvSpPr>
        <p:spPr>
          <a:xfrm>
            <a:off x="1131348" y="2316244"/>
            <a:ext cx="357188" cy="338137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CFCEA4B-553C-787A-CCE4-35E1BB517030}"/>
              </a:ext>
            </a:extLst>
          </p:cNvPr>
          <p:cNvSpPr/>
          <p:nvPr/>
        </p:nvSpPr>
        <p:spPr>
          <a:xfrm>
            <a:off x="1131348" y="855051"/>
            <a:ext cx="357188" cy="338137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561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A279D0-B22E-6C6E-1CA1-17AA3501B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01" y="296108"/>
            <a:ext cx="9506573" cy="8344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1CB979-3A67-C9EF-CC99-FF4CCB0CA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4" y="1945179"/>
            <a:ext cx="6148532" cy="1788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ACE9E2-A5C7-F7E7-4558-787686654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208" y="3929271"/>
            <a:ext cx="8055220" cy="137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3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A74C22-267F-DEF3-94A2-95BBA5E60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16" y="298539"/>
            <a:ext cx="9779368" cy="8433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16568B-9386-B44F-B197-0E02D5413B81}"/>
              </a:ext>
            </a:extLst>
          </p:cNvPr>
          <p:cNvSpPr txBox="1"/>
          <p:nvPr/>
        </p:nvSpPr>
        <p:spPr>
          <a:xfrm>
            <a:off x="594915" y="1785588"/>
            <a:ext cx="73354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D" sz="2400" b="0" i="0" u="none" strike="noStrike" dirty="0">
                <a:effectLst/>
                <a:latin typeface="Roboto" panose="02000000000000000000" pitchFamily="2" charset="0"/>
              </a:rPr>
              <a:t>Proses </a:t>
            </a:r>
            <a:r>
              <a:rPr lang="en-ID" sz="2400" b="0" i="0" u="none" strike="noStrike" dirty="0" err="1">
                <a:effectLst/>
                <a:latin typeface="Roboto" panose="02000000000000000000" pitchFamily="2" charset="0"/>
              </a:rPr>
              <a:t>pengulangan</a:t>
            </a:r>
            <a:r>
              <a:rPr lang="en-ID" sz="2400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effectLst/>
                <a:latin typeface="Roboto" panose="02000000000000000000" pitchFamily="2" charset="0"/>
              </a:rPr>
              <a:t>suatu</a:t>
            </a:r>
            <a:r>
              <a:rPr lang="en-ID" sz="2400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effectLst/>
                <a:latin typeface="Roboto" panose="02000000000000000000" pitchFamily="2" charset="0"/>
              </a:rPr>
              <a:t>blok</a:t>
            </a:r>
            <a:r>
              <a:rPr lang="en-ID" sz="2400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effectLst/>
                <a:latin typeface="Roboto" panose="02000000000000000000" pitchFamily="2" charset="0"/>
              </a:rPr>
              <a:t>kode</a:t>
            </a:r>
            <a:r>
              <a:rPr lang="en-ID" sz="2400" b="0" i="0" u="none" strike="noStrike" dirty="0">
                <a:effectLst/>
                <a:latin typeface="Roboto" panose="02000000000000000000" pitchFamily="2" charset="0"/>
              </a:rPr>
              <a:t> program </a:t>
            </a:r>
            <a:r>
              <a:rPr lang="en-ID" sz="2400" b="0" i="0" u="none" strike="noStrike" dirty="0" err="1">
                <a:effectLst/>
                <a:latin typeface="Roboto" panose="02000000000000000000" pitchFamily="2" charset="0"/>
              </a:rPr>
              <a:t>selama</a:t>
            </a:r>
            <a:r>
              <a:rPr lang="en-ID" sz="2400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effectLst/>
                <a:latin typeface="Roboto" panose="02000000000000000000" pitchFamily="2" charset="0"/>
              </a:rPr>
              <a:t>sebuah</a:t>
            </a:r>
            <a:r>
              <a:rPr lang="en-ID" sz="2400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effectLst/>
                <a:latin typeface="Roboto" panose="02000000000000000000" pitchFamily="2" charset="0"/>
              </a:rPr>
              <a:t>kondisi</a:t>
            </a:r>
            <a:r>
              <a:rPr lang="en-ID" sz="2400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effectLst/>
                <a:latin typeface="Roboto" panose="02000000000000000000" pitchFamily="2" charset="0"/>
              </a:rPr>
              <a:t>terpenuhi</a:t>
            </a:r>
            <a:endParaRPr lang="en-ID" sz="2400" b="0" i="0" u="none" strike="noStrike" dirty="0">
              <a:effectLst/>
              <a:latin typeface="Roboto" panose="02000000000000000000" pitchFamily="2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D" sz="2400" dirty="0" err="1">
                <a:latin typeface="Roboto" panose="02000000000000000000" pitchFamily="2" charset="0"/>
              </a:rPr>
              <a:t>Atau</a:t>
            </a:r>
            <a:r>
              <a:rPr lang="en-ID" sz="2400" dirty="0">
                <a:latin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</a:rPr>
              <a:t>singkat</a:t>
            </a:r>
            <a:r>
              <a:rPr lang="en-ID" sz="2400" dirty="0">
                <a:latin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</a:rPr>
              <a:t>nya</a:t>
            </a:r>
            <a:r>
              <a:rPr lang="en-ID" sz="2400" dirty="0">
                <a:latin typeface="Roboto" panose="02000000000000000000" pitchFamily="2" charset="0"/>
              </a:rPr>
              <a:t>, </a:t>
            </a:r>
            <a:r>
              <a:rPr lang="en-ID" sz="2400" dirty="0" err="1">
                <a:latin typeface="Roboto" panose="02000000000000000000" pitchFamily="2" charset="0"/>
              </a:rPr>
              <a:t>adalah</a:t>
            </a:r>
            <a:r>
              <a:rPr lang="en-ID" sz="2400" dirty="0">
                <a:latin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</a:rPr>
              <a:t>perulangan</a:t>
            </a:r>
            <a:r>
              <a:rPr lang="en-ID" sz="2400" dirty="0">
                <a:latin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</a:rPr>
              <a:t>yg</a:t>
            </a:r>
            <a:r>
              <a:rPr lang="en-ID" sz="2400" dirty="0">
                <a:latin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</a:rPr>
              <a:t>bersifat</a:t>
            </a:r>
            <a:r>
              <a:rPr lang="en-ID" sz="2400" dirty="0">
                <a:latin typeface="Roboto" panose="02000000000000000000" pitchFamily="2" charset="0"/>
              </a:rPr>
              <a:t> infinite alias </a:t>
            </a:r>
            <a:r>
              <a:rPr lang="en-ID" sz="2400" dirty="0" err="1">
                <a:latin typeface="Roboto" panose="02000000000000000000" pitchFamily="2" charset="0"/>
              </a:rPr>
              <a:t>tidak</a:t>
            </a:r>
            <a:r>
              <a:rPr lang="en-ID" sz="2400" dirty="0">
                <a:latin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</a:rPr>
              <a:t>pasti</a:t>
            </a:r>
            <a:r>
              <a:rPr lang="en-ID" sz="2400" dirty="0">
                <a:latin typeface="Roboto" panose="02000000000000000000" pitchFamily="2" charset="0"/>
              </a:rPr>
              <a:t> / </a:t>
            </a:r>
            <a:r>
              <a:rPr lang="en-ID" sz="2400" dirty="0" err="1">
                <a:latin typeface="Roboto" panose="02000000000000000000" pitchFamily="2" charset="0"/>
              </a:rPr>
              <a:t>bahkan</a:t>
            </a:r>
            <a:r>
              <a:rPr lang="en-ID" sz="2400" dirty="0">
                <a:latin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</a:rPr>
              <a:t>tidak</a:t>
            </a:r>
            <a:r>
              <a:rPr lang="en-ID" sz="2400" dirty="0">
                <a:latin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</a:rPr>
              <a:t>terbatas</a:t>
            </a:r>
            <a:r>
              <a:rPr lang="en-ID" sz="2400" dirty="0">
                <a:latin typeface="Roboto" panose="02000000000000000000" pitchFamily="2" charset="0"/>
              </a:rPr>
              <a:t>.</a:t>
            </a:r>
            <a:endParaRPr lang="en-ID" sz="2400" b="0" dirty="0"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8AFB62-B728-816E-E017-EA3220AB414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05" b="99048" l="3457" r="98670">
                        <a14:foregroundMark x1="52660" y1="9206" x2="52660" y2="9206"/>
                        <a14:foregroundMark x1="49734" y1="11111" x2="49734" y2="11111"/>
                        <a14:foregroundMark x1="49734" y1="11429" x2="49734" y2="11429"/>
                        <a14:foregroundMark x1="48670" y1="10794" x2="48670" y2="10794"/>
                        <a14:foregroundMark x1="47606" y1="11111" x2="47606" y2="11111"/>
                        <a14:foregroundMark x1="46011" y1="10794" x2="46011" y2="10794"/>
                        <a14:foregroundMark x1="44415" y1="10794" x2="44415" y2="10794"/>
                        <a14:foregroundMark x1="42553" y1="9841" x2="42553" y2="9841"/>
                        <a14:foregroundMark x1="40957" y1="8571" x2="40957" y2="8571"/>
                        <a14:foregroundMark x1="41489" y1="8889" x2="42021" y2="9206"/>
                        <a14:foregroundMark x1="42819" y1="9841" x2="43085" y2="10476"/>
                        <a14:foregroundMark x1="51596" y1="10476" x2="59043" y2="8571"/>
                        <a14:foregroundMark x1="59043" y1="8571" x2="56383" y2="1905"/>
                        <a14:foregroundMark x1="37500" y1="22222" x2="37500" y2="22222"/>
                        <a14:foregroundMark x1="38298" y1="22222" x2="38298" y2="22222"/>
                        <a14:foregroundMark x1="40160" y1="22540" x2="41223" y2="22540"/>
                        <a14:foregroundMark x1="41755" y1="22857" x2="42287" y2="22857"/>
                        <a14:foregroundMark x1="43351" y1="22857" x2="44149" y2="22857"/>
                        <a14:foregroundMark x1="44415" y1="22857" x2="44947" y2="22857"/>
                        <a14:foregroundMark x1="46277" y1="22857" x2="47074" y2="22857"/>
                        <a14:foregroundMark x1="47074" y1="22857" x2="47340" y2="22857"/>
                        <a14:foregroundMark x1="47872" y1="22857" x2="48670" y2="22857"/>
                        <a14:foregroundMark x1="49468" y1="22857" x2="50000" y2="22857"/>
                        <a14:foregroundMark x1="50532" y1="22857" x2="51064" y2="22857"/>
                        <a14:foregroundMark x1="51596" y1="22857" x2="51596" y2="22857"/>
                        <a14:foregroundMark x1="52128" y1="22857" x2="53191" y2="22857"/>
                        <a14:foregroundMark x1="53723" y1="22857" x2="54521" y2="22857"/>
                        <a14:foregroundMark x1="55319" y1="22857" x2="56117" y2="22857"/>
                        <a14:foregroundMark x1="56649" y1="22857" x2="57713" y2="22857"/>
                        <a14:foregroundMark x1="58245" y1="22857" x2="59840" y2="23175"/>
                        <a14:foregroundMark x1="60638" y1="23175" x2="62766" y2="23492"/>
                        <a14:foregroundMark x1="63032" y1="23492" x2="63032" y2="23492"/>
                        <a14:foregroundMark x1="63298" y1="23492" x2="64096" y2="23810"/>
                        <a14:foregroundMark x1="49468" y1="20952" x2="49468" y2="20952"/>
                        <a14:foregroundMark x1="49734" y1="20635" x2="49734" y2="20635"/>
                        <a14:foregroundMark x1="50000" y1="19365" x2="50000" y2="19365"/>
                        <a14:foregroundMark x1="50266" y1="18730" x2="50266" y2="18730"/>
                        <a14:foregroundMark x1="50266" y1="17143" x2="50266" y2="17143"/>
                        <a14:foregroundMark x1="50000" y1="14603" x2="50000" y2="14286"/>
                        <a14:foregroundMark x1="64096" y1="25079" x2="64096" y2="25079"/>
                        <a14:foregroundMark x1="61702" y1="22857" x2="61702" y2="22857"/>
                        <a14:foregroundMark x1="60638" y1="22857" x2="60638" y2="22857"/>
                        <a14:foregroundMark x1="61170" y1="22540" x2="61968" y2="22540"/>
                        <a14:foregroundMark x1="62500" y1="22857" x2="63032" y2="22857"/>
                        <a14:foregroundMark x1="64362" y1="22857" x2="64362" y2="22857"/>
                        <a14:foregroundMark x1="64362" y1="22857" x2="64362" y2="23810"/>
                        <a14:foregroundMark x1="64362" y1="24762" x2="64362" y2="25397"/>
                        <a14:foregroundMark x1="64362" y1="26349" x2="64362" y2="26984"/>
                        <a14:foregroundMark x1="64362" y1="27302" x2="64362" y2="27302"/>
                        <a14:foregroundMark x1="64362" y1="28571" x2="64362" y2="28571"/>
                        <a14:foregroundMark x1="64362" y1="29524" x2="64362" y2="30159"/>
                        <a14:foregroundMark x1="64362" y1="30794" x2="64362" y2="31429"/>
                        <a14:foregroundMark x1="64362" y1="32063" x2="64362" y2="33333"/>
                        <a14:foregroundMark x1="64362" y1="33651" x2="64362" y2="34286"/>
                        <a14:foregroundMark x1="64096" y1="34921" x2="64096" y2="35556"/>
                        <a14:foregroundMark x1="64096" y1="35556" x2="64096" y2="35873"/>
                        <a14:foregroundMark x1="64628" y1="34603" x2="64628" y2="34921"/>
                        <a14:foregroundMark x1="64628" y1="35556" x2="64628" y2="35873"/>
                        <a14:foregroundMark x1="64628" y1="36190" x2="64628" y2="36190"/>
                        <a14:foregroundMark x1="64096" y1="36825" x2="64096" y2="36825"/>
                        <a14:foregroundMark x1="63564" y1="36825" x2="63564" y2="36825"/>
                        <a14:foregroundMark x1="62766" y1="36825" x2="62234" y2="36825"/>
                        <a14:foregroundMark x1="61702" y1="36825" x2="61436" y2="36825"/>
                        <a14:foregroundMark x1="60638" y1="36825" x2="60106" y2="36825"/>
                        <a14:foregroundMark x1="59574" y1="36508" x2="59574" y2="36508"/>
                        <a14:foregroundMark x1="58511" y1="36190" x2="56915" y2="36190"/>
                        <a14:foregroundMark x1="56383" y1="36190" x2="48670" y2="36190"/>
                        <a14:foregroundMark x1="48670" y1="36190" x2="35638" y2="36190"/>
                        <a14:foregroundMark x1="35904" y1="36190" x2="35638" y2="22540"/>
                        <a14:foregroundMark x1="39362" y1="22857" x2="35372" y2="22540"/>
                        <a14:foregroundMark x1="38298" y1="23175" x2="38298" y2="23175"/>
                        <a14:foregroundMark x1="36702" y1="22540" x2="36702" y2="22540"/>
                        <a14:foregroundMark x1="36702" y1="22540" x2="38032" y2="22222"/>
                        <a14:foregroundMark x1="38564" y1="22222" x2="39628" y2="22857"/>
                        <a14:foregroundMark x1="39894" y1="22857" x2="40957" y2="22857"/>
                        <a14:foregroundMark x1="42021" y1="22857" x2="43351" y2="22857"/>
                        <a14:foregroundMark x1="43883" y1="22857" x2="44415" y2="22857"/>
                        <a14:foregroundMark x1="35904" y1="22222" x2="35904" y2="22222"/>
                        <a14:foregroundMark x1="36968" y1="22540" x2="36968" y2="22540"/>
                        <a14:foregroundMark x1="50532" y1="22222" x2="63830" y2="22857"/>
                        <a14:foregroundMark x1="50205" y1="21270" x2="50266" y2="24444"/>
                        <a14:foregroundMark x1="50187" y1="20317" x2="50205" y2="21270"/>
                        <a14:foregroundMark x1="50181" y1="20000" x2="50187" y2="20317"/>
                        <a14:foregroundMark x1="50157" y1="18730" x2="50181" y2="20000"/>
                        <a14:foregroundMark x1="50000" y1="10476" x2="50157" y2="18730"/>
                        <a14:foregroundMark x1="39096" y1="6032" x2="39096" y2="6032"/>
                        <a14:foregroundMark x1="38830" y1="6032" x2="38830" y2="6032"/>
                        <a14:foregroundMark x1="60638" y1="6349" x2="60638" y2="6349"/>
                        <a14:foregroundMark x1="60904" y1="5714" x2="60904" y2="5714"/>
                        <a14:foregroundMark x1="77660" y1="53333" x2="77660" y2="53333"/>
                        <a14:foregroundMark x1="76064" y1="53016" x2="76064" y2="53016"/>
                        <a14:foregroundMark x1="75266" y1="52381" x2="75266" y2="52381"/>
                        <a14:foregroundMark x1="74734" y1="53016" x2="74734" y2="53016"/>
                        <a14:foregroundMark x1="74468" y1="53333" x2="74468" y2="53968"/>
                        <a14:foregroundMark x1="74468" y1="54286" x2="74468" y2="54286"/>
                        <a14:foregroundMark x1="74202" y1="54603" x2="74202" y2="54603"/>
                        <a14:foregroundMark x1="75000" y1="52381" x2="75532" y2="53016"/>
                        <a14:foregroundMark x1="76064" y1="52063" x2="76064" y2="52063"/>
                        <a14:foregroundMark x1="76064" y1="51746" x2="76064" y2="51746"/>
                        <a14:foregroundMark x1="75798" y1="51111" x2="75798" y2="51111"/>
                        <a14:foregroundMark x1="75532" y1="51746" x2="75266" y2="52063"/>
                        <a14:foregroundMark x1="73936" y1="51746" x2="73936" y2="51746"/>
                        <a14:foregroundMark x1="74202" y1="51429" x2="74202" y2="51429"/>
                        <a14:foregroundMark x1="74202" y1="51429" x2="74468" y2="51429"/>
                        <a14:foregroundMark x1="74468" y1="51429" x2="74468" y2="52063"/>
                        <a14:foregroundMark x1="74202" y1="53016" x2="75532" y2="54921"/>
                        <a14:foregroundMark x1="73670" y1="52698" x2="73670" y2="54921"/>
                        <a14:foregroundMark x1="76330" y1="55238" x2="78723" y2="55238"/>
                        <a14:foregroundMark x1="78723" y1="55238" x2="78457" y2="52381"/>
                        <a14:foregroundMark x1="74202" y1="51746" x2="78723" y2="52063"/>
                        <a14:foregroundMark x1="78723" y1="52381" x2="78989" y2="54921"/>
                        <a14:foregroundMark x1="78989" y1="52063" x2="78989" y2="54286"/>
                        <a14:foregroundMark x1="74202" y1="51111" x2="74202" y2="51111"/>
                        <a14:foregroundMark x1="74202" y1="51111" x2="74202" y2="51111"/>
                        <a14:foregroundMark x1="34574" y1="59365" x2="34574" y2="59365"/>
                        <a14:foregroundMark x1="34309" y1="59683" x2="35106" y2="59683"/>
                        <a14:foregroundMark x1="36436" y1="59365" x2="38032" y2="58413"/>
                        <a14:foregroundMark x1="64894" y1="59683" x2="64894" y2="59683"/>
                        <a14:foregroundMark x1="63830" y1="58730" x2="63564" y2="58730"/>
                        <a14:foregroundMark x1="62500" y1="58413" x2="61968" y2="58095"/>
                        <a14:foregroundMark x1="60106" y1="57143" x2="59309" y2="56825"/>
                        <a14:foregroundMark x1="56649" y1="55556" x2="56383" y2="55238"/>
                        <a14:foregroundMark x1="56117" y1="54921" x2="56649" y2="55238"/>
                        <a14:foregroundMark x1="56915" y1="55556" x2="57181" y2="55556"/>
                        <a14:foregroundMark x1="57447" y1="55873" x2="56117" y2="55238"/>
                        <a14:foregroundMark x1="50000" y1="68571" x2="50000" y2="68571"/>
                        <a14:foregroundMark x1="49734" y1="68254" x2="49734" y2="68254"/>
                        <a14:foregroundMark x1="48404" y1="68254" x2="48138" y2="67937"/>
                        <a14:foregroundMark x1="47074" y1="66667" x2="46809" y2="66667"/>
                        <a14:foregroundMark x1="46011" y1="66349" x2="45479" y2="66032"/>
                        <a14:foregroundMark x1="44415" y1="65397" x2="43883" y2="64762"/>
                        <a14:foregroundMark x1="43351" y1="64127" x2="43085" y2="64127"/>
                        <a14:foregroundMark x1="42287" y1="63810" x2="41755" y2="63810"/>
                        <a14:foregroundMark x1="40426" y1="63175" x2="40160" y2="62857"/>
                        <a14:foregroundMark x1="39628" y1="62540" x2="39628" y2="62540"/>
                        <a14:foregroundMark x1="39362" y1="62222" x2="39362" y2="62222"/>
                        <a14:foregroundMark x1="43351" y1="70476" x2="43351" y2="70476"/>
                        <a14:foregroundMark x1="42553" y1="69841" x2="42553" y2="69841"/>
                        <a14:foregroundMark x1="42287" y1="69524" x2="42553" y2="69841"/>
                        <a14:foregroundMark x1="42819" y1="69841" x2="42819" y2="69841"/>
                        <a14:foregroundMark x1="43085" y1="69841" x2="43883" y2="69841"/>
                        <a14:foregroundMark x1="42287" y1="69524" x2="44681" y2="69524"/>
                        <a14:foregroundMark x1="44681" y1="71111" x2="45745" y2="71429"/>
                        <a14:foregroundMark x1="45745" y1="70794" x2="45745" y2="72698"/>
                        <a14:foregroundMark x1="42819" y1="70794" x2="42021" y2="73016"/>
                        <a14:foregroundMark x1="45479" y1="70476" x2="45479" y2="70476"/>
                        <a14:foregroundMark x1="45745" y1="73651" x2="45745" y2="73651"/>
                        <a14:foregroundMark x1="43883" y1="73333" x2="43883" y2="73333"/>
                        <a14:foregroundMark x1="39628" y1="85714" x2="39628" y2="85714"/>
                        <a14:foregroundMark x1="36436" y1="84127" x2="36436" y2="84127"/>
                        <a14:foregroundMark x1="36170" y1="82857" x2="36170" y2="82857"/>
                        <a14:foregroundMark x1="36170" y1="82857" x2="36170" y2="82857"/>
                        <a14:foregroundMark x1="39362" y1="84127" x2="40691" y2="84127"/>
                        <a14:foregroundMark x1="42021" y1="84444" x2="43351" y2="85397"/>
                        <a14:foregroundMark x1="43883" y1="85397" x2="44947" y2="86349"/>
                        <a14:foregroundMark x1="44947" y1="86667" x2="45745" y2="87619"/>
                        <a14:foregroundMark x1="46809" y1="87619" x2="48936" y2="88254"/>
                        <a14:foregroundMark x1="50000" y1="88254" x2="51330" y2="89206"/>
                        <a14:foregroundMark x1="53191" y1="89524" x2="55053" y2="90159"/>
                        <a14:foregroundMark x1="55851" y1="90476" x2="56649" y2="91111"/>
                        <a14:foregroundMark x1="56915" y1="91746" x2="51330" y2="91746"/>
                        <a14:foregroundMark x1="49468" y1="91429" x2="47606" y2="91746"/>
                        <a14:foregroundMark x1="42021" y1="92381" x2="42021" y2="92381"/>
                        <a14:foregroundMark x1="35904" y1="89841" x2="36436" y2="93016"/>
                        <a14:foregroundMark x1="36436" y1="87937" x2="38032" y2="95238"/>
                        <a14:foregroundMark x1="34043" y1="90159" x2="34043" y2="91111"/>
                        <a14:foregroundMark x1="33777" y1="91429" x2="33777" y2="91746"/>
                        <a14:foregroundMark x1="33777" y1="92381" x2="33777" y2="93016"/>
                        <a14:foregroundMark x1="33511" y1="93651" x2="33511" y2="94286"/>
                        <a14:foregroundMark x1="33511" y1="94603" x2="33511" y2="94603"/>
                        <a14:foregroundMark x1="33777" y1="94603" x2="33777" y2="94603"/>
                        <a14:foregroundMark x1="33777" y1="93016" x2="33777" y2="91746"/>
                        <a14:foregroundMark x1="33777" y1="89841" x2="34043" y2="89524"/>
                        <a14:foregroundMark x1="34043" y1="88889" x2="34043" y2="88889"/>
                        <a14:foregroundMark x1="34043" y1="88254" x2="34309" y2="87937"/>
                        <a14:foregroundMark x1="34309" y1="87302" x2="34309" y2="87302"/>
                        <a14:foregroundMark x1="34309" y1="86667" x2="34309" y2="86667"/>
                        <a14:foregroundMark x1="34309" y1="86349" x2="34309" y2="86349"/>
                        <a14:foregroundMark x1="34309" y1="86032" x2="34309" y2="86032"/>
                        <a14:foregroundMark x1="34309" y1="85397" x2="34043" y2="86032"/>
                        <a14:foregroundMark x1="33777" y1="87619" x2="34043" y2="87619"/>
                        <a14:foregroundMark x1="34043" y1="85397" x2="34043" y2="85397"/>
                        <a14:foregroundMark x1="34043" y1="84127" x2="34043" y2="84127"/>
                        <a14:foregroundMark x1="36436" y1="81905" x2="36436" y2="81905"/>
                        <a14:foregroundMark x1="36436" y1="81905" x2="36968" y2="81905"/>
                        <a14:foregroundMark x1="37234" y1="81905" x2="37766" y2="81905"/>
                        <a14:foregroundMark x1="38032" y1="81905" x2="38298" y2="81905"/>
                        <a14:foregroundMark x1="38830" y1="81905" x2="39628" y2="81905"/>
                        <a14:foregroundMark x1="40160" y1="81905" x2="41223" y2="82222"/>
                        <a14:foregroundMark x1="41489" y1="82222" x2="42021" y2="82222"/>
                        <a14:foregroundMark x1="42553" y1="82222" x2="43351" y2="82222"/>
                        <a14:foregroundMark x1="43617" y1="82222" x2="44415" y2="82222"/>
                        <a14:foregroundMark x1="44947" y1="82222" x2="45745" y2="82222"/>
                        <a14:foregroundMark x1="46277" y1="82540" x2="47074" y2="82540"/>
                        <a14:foregroundMark x1="47340" y1="82540" x2="48670" y2="82540"/>
                        <a14:foregroundMark x1="48936" y1="82540" x2="48936" y2="82540"/>
                        <a14:foregroundMark x1="47340" y1="82857" x2="47340" y2="82857"/>
                        <a14:foregroundMark x1="47606" y1="82222" x2="48138" y2="82222"/>
                        <a14:foregroundMark x1="48404" y1="81905" x2="48404" y2="81905"/>
                        <a14:foregroundMark x1="48670" y1="81905" x2="50000" y2="81905"/>
                        <a14:foregroundMark x1="50532" y1="81905" x2="51064" y2="81905"/>
                        <a14:foregroundMark x1="51862" y1="81905" x2="52926" y2="81905"/>
                        <a14:foregroundMark x1="53723" y1="82222" x2="54521" y2="82222"/>
                        <a14:foregroundMark x1="55319" y1="82222" x2="56117" y2="82222"/>
                        <a14:foregroundMark x1="57181" y1="82540" x2="57979" y2="82540"/>
                        <a14:foregroundMark x1="58511" y1="82540" x2="59043" y2="82222"/>
                        <a14:foregroundMark x1="59574" y1="82222" x2="58245" y2="82540"/>
                        <a14:foregroundMark x1="57447" y1="82857" x2="57447" y2="82857"/>
                        <a14:foregroundMark x1="57447" y1="82540" x2="57447" y2="82540"/>
                        <a14:foregroundMark x1="57447" y1="81905" x2="57447" y2="81905"/>
                        <a14:foregroundMark x1="57979" y1="81905" x2="58511" y2="81905"/>
                        <a14:foregroundMark x1="59574" y1="81905" x2="61170" y2="81587"/>
                        <a14:foregroundMark x1="61702" y1="81587" x2="62234" y2="81905"/>
                        <a14:foregroundMark x1="62500" y1="81905" x2="63032" y2="81905"/>
                        <a14:foregroundMark x1="63830" y1="82222" x2="65160" y2="83810"/>
                        <a14:foregroundMark x1="65426" y1="84444" x2="65691" y2="84762"/>
                        <a14:foregroundMark x1="65160" y1="86984" x2="65160" y2="87302"/>
                        <a14:foregroundMark x1="65160" y1="87937" x2="65160" y2="88571"/>
                        <a14:foregroundMark x1="65160" y1="89206" x2="65160" y2="89841"/>
                        <a14:foregroundMark x1="65160" y1="90159" x2="64894" y2="91429"/>
                        <a14:foregroundMark x1="64894" y1="92063" x2="65160" y2="93016"/>
                        <a14:foregroundMark x1="65160" y1="93968" x2="65160" y2="94603"/>
                        <a14:foregroundMark x1="65160" y1="95556" x2="64894" y2="96508"/>
                        <a14:foregroundMark x1="63830" y1="97460" x2="63830" y2="97778"/>
                        <a14:foregroundMark x1="62500" y1="98095" x2="61968" y2="98413"/>
                        <a14:foregroundMark x1="60372" y1="97778" x2="60372" y2="97778"/>
                        <a14:foregroundMark x1="59574" y1="97778" x2="58511" y2="97778"/>
                        <a14:foregroundMark x1="57713" y1="97460" x2="57447" y2="97460"/>
                        <a14:foregroundMark x1="56383" y1="97460" x2="56117" y2="97460"/>
                        <a14:foregroundMark x1="55585" y1="97460" x2="55053" y2="97460"/>
                        <a14:foregroundMark x1="53989" y1="97460" x2="52926" y2="97460"/>
                        <a14:foregroundMark x1="51330" y1="97460" x2="50266" y2="97460"/>
                        <a14:foregroundMark x1="49468" y1="97460" x2="48138" y2="97460"/>
                        <a14:foregroundMark x1="46809" y1="97143" x2="46625" y2="97216"/>
                        <a14:foregroundMark x1="44367" y1="97460" x2="44004" y2="97460"/>
                        <a14:foregroundMark x1="41514" y1="97143" x2="41223" y2="97143"/>
                        <a14:foregroundMark x1="40184" y1="97143" x2="39894" y2="97143"/>
                        <a14:foregroundMark x1="38830" y1="96825" x2="37500" y2="97143"/>
                        <a14:foregroundMark x1="36968" y1="96825" x2="36702" y2="96825"/>
                        <a14:foregroundMark x1="35638" y1="96825" x2="35638" y2="96825"/>
                        <a14:foregroundMark x1="36170" y1="97460" x2="36436" y2="97460"/>
                        <a14:foregroundMark x1="36436" y1="97460" x2="36436" y2="97460"/>
                        <a14:foregroundMark x1="43085" y1="97143" x2="43085" y2="97143"/>
                        <a14:foregroundMark x1="42287" y1="97143" x2="42287" y2="97143"/>
                        <a14:foregroundMark x1="35372" y1="97460" x2="44681" y2="97460"/>
                        <a14:foregroundMark x1="44681" y1="97460" x2="46543" y2="97460"/>
                        <a14:foregroundMark x1="68883" y1="59683" x2="68883" y2="59683"/>
                        <a14:foregroundMark x1="69947" y1="59683" x2="69947" y2="59683"/>
                        <a14:foregroundMark x1="71543" y1="59683" x2="71543" y2="59683"/>
                        <a14:foregroundMark x1="50000" y1="71111" x2="50000" y2="71111"/>
                        <a14:foregroundMark x1="49734" y1="69206" x2="49734" y2="69206"/>
                        <a14:foregroundMark x1="49734" y1="68571" x2="49734" y2="70476"/>
                        <a14:foregroundMark x1="49734" y1="71429" x2="49734" y2="73016"/>
                        <a14:foregroundMark x1="49734" y1="73333" x2="49734" y2="74286"/>
                        <a14:foregroundMark x1="49734" y1="76508" x2="49468" y2="77460"/>
                        <a14:foregroundMark x1="49468" y1="78413" x2="49468" y2="78730"/>
                        <a14:foregroundMark x1="49468" y1="80317" x2="49468" y2="80317"/>
                        <a14:foregroundMark x1="49734" y1="80317" x2="49734" y2="78730"/>
                        <a14:foregroundMark x1="49734" y1="76825" x2="49734" y2="75873"/>
                        <a14:foregroundMark x1="49734" y1="74921" x2="50000" y2="73016"/>
                        <a14:foregroundMark x1="50266" y1="67619" x2="50266" y2="82222"/>
                        <a14:foregroundMark x1="86968" y1="79683" x2="96543" y2="82857"/>
                        <a14:foregroundMark x1="88830" y1="93651" x2="90426" y2="82222"/>
                        <a14:foregroundMark x1="91223" y1="70794" x2="87234" y2="89524"/>
                        <a14:foregroundMark x1="92819" y1="65079" x2="83511" y2="89524"/>
                        <a14:foregroundMark x1="95479" y1="42540" x2="50798" y2="50159"/>
                        <a14:foregroundMark x1="50798" y1="50159" x2="21011" y2="64444"/>
                        <a14:foregroundMark x1="21011" y1="64444" x2="5851" y2="89524"/>
                        <a14:foregroundMark x1="5851" y1="89524" x2="4255" y2="95556"/>
                        <a14:foregroundMark x1="81649" y1="50159" x2="17553" y2="88889"/>
                        <a14:foregroundMark x1="17553" y1="88889" x2="17553" y2="88889"/>
                        <a14:foregroundMark x1="50532" y1="58413" x2="19681" y2="92063"/>
                        <a14:foregroundMark x1="19681" y1="92063" x2="19681" y2="92063"/>
                        <a14:foregroundMark x1="97074" y1="54921" x2="68617" y2="89206"/>
                        <a14:foregroundMark x1="86702" y1="39683" x2="76596" y2="64127"/>
                        <a14:foregroundMark x1="76596" y1="64127" x2="77926" y2="89841"/>
                        <a14:foregroundMark x1="77926" y1="89841" x2="82181" y2="88571"/>
                        <a14:foregroundMark x1="93617" y1="40317" x2="80851" y2="75873"/>
                        <a14:foregroundMark x1="80851" y1="75873" x2="82979" y2="99365"/>
                        <a14:foregroundMark x1="82979" y1="99365" x2="86170" y2="97143"/>
                        <a14:foregroundMark x1="91489" y1="77460" x2="90160" y2="93651"/>
                        <a14:foregroundMark x1="90160" y1="93651" x2="98670" y2="96825"/>
                        <a14:foregroundMark x1="93351" y1="91111" x2="97074" y2="94921"/>
                        <a14:foregroundMark x1="52926" y1="56190" x2="48138" y2="61270"/>
                        <a14:foregroundMark x1="50532" y1="54286" x2="46011" y2="59048"/>
                        <a14:foregroundMark x1="51064" y1="53333" x2="51596" y2="58730"/>
                        <a14:foregroundMark x1="55851" y1="57778" x2="55851" y2="57778"/>
                        <a14:foregroundMark x1="27926" y1="60952" x2="12766" y2="60635"/>
                        <a14:foregroundMark x1="13564" y1="59365" x2="30053" y2="60635"/>
                        <a14:foregroundMark x1="21809" y1="59683" x2="30851" y2="60317"/>
                        <a14:foregroundMark x1="30851" y1="60317" x2="31383" y2="60317"/>
                        <a14:foregroundMark x1="14096" y1="61270" x2="14894" y2="78413"/>
                        <a14:foregroundMark x1="15160" y1="65714" x2="14096" y2="77460"/>
                        <a14:foregroundMark x1="13298" y1="62857" x2="13298" y2="78413"/>
                        <a14:foregroundMark x1="18085" y1="86032" x2="30851" y2="91429"/>
                        <a14:foregroundMark x1="23138" y1="93651" x2="22340" y2="96825"/>
                        <a14:foregroundMark x1="44947" y1="29524" x2="45745" y2="30159"/>
                        <a14:foregroundMark x1="48670" y1="31746" x2="48670" y2="31746"/>
                        <a14:foregroundMark x1="44947" y1="31746" x2="45479" y2="31746"/>
                        <a14:foregroundMark x1="52660" y1="31111" x2="52926" y2="31111"/>
                        <a14:foregroundMark x1="43351" y1="22857" x2="43351" y2="22857"/>
                        <a14:foregroundMark x1="41223" y1="22540" x2="41223" y2="22540"/>
                        <a14:foregroundMark x1="40426" y1="22222" x2="40426" y2="22222"/>
                        <a14:foregroundMark x1="41223" y1="21905" x2="42021" y2="22540"/>
                        <a14:foregroundMark x1="43085" y1="22857" x2="44149" y2="22857"/>
                        <a14:foregroundMark x1="45479" y1="21905" x2="45479" y2="21905"/>
                        <a14:foregroundMark x1="52128" y1="21905" x2="52660" y2="21905"/>
                        <a14:foregroundMark x1="55319" y1="21905" x2="56649" y2="22222"/>
                        <a14:foregroundMark x1="58777" y1="22222" x2="60106" y2="22222"/>
                        <a14:foregroundMark x1="61436" y1="22222" x2="62234" y2="22540"/>
                        <a14:foregroundMark x1="63298" y1="22540" x2="63564" y2="22540"/>
                        <a14:foregroundMark x1="64362" y1="22540" x2="64362" y2="22540"/>
                        <a14:foregroundMark x1="63298" y1="21905" x2="63298" y2="21905"/>
                        <a14:foregroundMark x1="49468" y1="38413" x2="49468" y2="38413"/>
                        <a14:foregroundMark x1="49468" y1="39048" x2="49468" y2="40317"/>
                        <a14:foregroundMark x1="49468" y1="41270" x2="49734" y2="42222"/>
                        <a14:foregroundMark x1="49734" y1="43175" x2="49734" y2="44444"/>
                        <a14:foregroundMark x1="49734" y1="45714" x2="49734" y2="46667"/>
                        <a14:foregroundMark x1="18351" y1="60000" x2="18351" y2="60000"/>
                        <a14:foregroundMark x1="20213" y1="59683" x2="21543" y2="60000"/>
                        <a14:foregroundMark x1="22872" y1="60000" x2="23138" y2="60000"/>
                        <a14:foregroundMark x1="26330" y1="59683" x2="26862" y2="59683"/>
                        <a14:foregroundMark x1="30319" y1="60000" x2="30319" y2="60000"/>
                        <a14:foregroundMark x1="30585" y1="59683" x2="30585" y2="59683"/>
                        <a14:foregroundMark x1="29521" y1="60000" x2="29521" y2="60000"/>
                        <a14:foregroundMark x1="18883" y1="59683" x2="18883" y2="59683"/>
                        <a14:foregroundMark x1="19415" y1="59365" x2="19947" y2="59365"/>
                        <a14:foregroundMark x1="20213" y1="59048" x2="21277" y2="59048"/>
                        <a14:foregroundMark x1="21543" y1="59048" x2="22074" y2="59048"/>
                        <a14:foregroundMark x1="22872" y1="59365" x2="23670" y2="59365"/>
                        <a14:foregroundMark x1="24202" y1="59365" x2="25000" y2="59683"/>
                        <a14:foregroundMark x1="25266" y1="59683" x2="26596" y2="59683"/>
                        <a14:foregroundMark x1="27128" y1="59683" x2="28457" y2="59683"/>
                        <a14:foregroundMark x1="28989" y1="59683" x2="28989" y2="59683"/>
                        <a14:foregroundMark x1="26862" y1="59683" x2="26596" y2="59683"/>
                        <a14:foregroundMark x1="25000" y1="59048" x2="25266" y2="59048"/>
                        <a14:foregroundMark x1="26596" y1="59048" x2="27660" y2="59365"/>
                        <a14:foregroundMark x1="27926" y1="59365" x2="28723" y2="59365"/>
                        <a14:foregroundMark x1="29521" y1="59365" x2="29521" y2="59365"/>
                        <a14:foregroundMark x1="49468" y1="12698" x2="49468" y2="12698"/>
                        <a14:foregroundMark x1="49468" y1="13651" x2="49468" y2="13968"/>
                        <a14:foregroundMark x1="49468" y1="14921" x2="49468" y2="15238"/>
                        <a14:foregroundMark x1="49468" y1="16190" x2="49468" y2="16508"/>
                        <a14:foregroundMark x1="49468" y1="17143" x2="49468" y2="17778"/>
                        <a14:foregroundMark x1="49468" y1="18730" x2="49468" y2="19048"/>
                        <a14:foregroundMark x1="51064" y1="12063" x2="51064" y2="12063"/>
                        <a14:foregroundMark x1="51862" y1="12063" x2="52128" y2="12063"/>
                        <a14:foregroundMark x1="52926" y1="12063" x2="53457" y2="12063"/>
                        <a14:foregroundMark x1="53989" y1="12063" x2="54521" y2="11746"/>
                        <a14:foregroundMark x1="55053" y1="11746" x2="55585" y2="11746"/>
                        <a14:foregroundMark x1="55851" y1="11429" x2="56117" y2="11429"/>
                        <a14:foregroundMark x1="56915" y1="11111" x2="57447" y2="11111"/>
                        <a14:foregroundMark x1="57979" y1="10794" x2="57979" y2="10794"/>
                        <a14:foregroundMark x1="58777" y1="10159" x2="59043" y2="10159"/>
                        <a14:foregroundMark x1="59574" y1="9841" x2="59574" y2="9841"/>
                        <a14:foregroundMark x1="60106" y1="8889" x2="60372" y2="8571"/>
                        <a14:foregroundMark x1="60638" y1="8254" x2="60638" y2="8254"/>
                        <a14:foregroundMark x1="61170" y1="7937" x2="61170" y2="7937"/>
                        <a14:foregroundMark x1="61170" y1="7302" x2="61436" y2="7302"/>
                        <a14:foregroundMark x1="61702" y1="6667" x2="61702" y2="6349"/>
                        <a14:foregroundMark x1="61702" y1="6032" x2="61702" y2="5714"/>
                        <a14:foregroundMark x1="61702" y1="5397" x2="61702" y2="5079"/>
                        <a14:foregroundMark x1="61702" y1="4762" x2="61702" y2="4762"/>
                        <a14:foregroundMark x1="61170" y1="4127" x2="60904" y2="3810"/>
                        <a14:foregroundMark x1="60904" y1="3810" x2="60904" y2="3810"/>
                        <a14:foregroundMark x1="60904" y1="3175" x2="60638" y2="3175"/>
                        <a14:foregroundMark x1="60106" y1="2857" x2="60106" y2="2857"/>
                        <a14:foregroundMark x1="59574" y1="2540" x2="59309" y2="2222"/>
                        <a14:foregroundMark x1="41755" y1="10476" x2="41755" y2="10476"/>
                        <a14:foregroundMark x1="41223" y1="10159" x2="41223" y2="10159"/>
                        <a14:foregroundMark x1="40426" y1="9206" x2="40426" y2="9206"/>
                        <a14:foregroundMark x1="39628" y1="8889" x2="39628" y2="8889"/>
                        <a14:foregroundMark x1="39096" y1="8254" x2="39096" y2="8254"/>
                        <a14:foregroundMark x1="38830" y1="7619" x2="38830" y2="7619"/>
                        <a14:foregroundMark x1="38830" y1="6349" x2="38830" y2="6349"/>
                        <a14:foregroundMark x1="38564" y1="6032" x2="38564" y2="6032"/>
                        <a14:foregroundMark x1="38564" y1="5397" x2="38564" y2="5397"/>
                        <a14:foregroundMark x1="38564" y1="5079" x2="38564" y2="5079"/>
                        <a14:foregroundMark x1="38830" y1="4444" x2="38830" y2="4444"/>
                        <a14:foregroundMark x1="39096" y1="3810" x2="39096" y2="3810"/>
                        <a14:foregroundMark x1="39628" y1="3492" x2="39894" y2="3175"/>
                        <a14:foregroundMark x1="39894" y1="2857" x2="40160" y2="2857"/>
                        <a14:foregroundMark x1="40691" y1="2540" x2="40957" y2="2540"/>
                        <a14:foregroundMark x1="41489" y1="2222" x2="41755" y2="1905"/>
                        <a14:foregroundMark x1="43883" y1="11111" x2="43883" y2="11111"/>
                        <a14:foregroundMark x1="44681" y1="11429" x2="45213" y2="11429"/>
                        <a14:foregroundMark x1="45745" y1="11429" x2="45745" y2="11429"/>
                        <a14:backgroundMark x1="54787" y1="16508" x2="54787" y2="16508"/>
                        <a14:backgroundMark x1="54787" y1="16508" x2="54787" y2="16508"/>
                        <a14:backgroundMark x1="52394" y1="18730" x2="52394" y2="18730"/>
                        <a14:backgroundMark x1="51596" y1="20000" x2="51596" y2="20000"/>
                        <a14:backgroundMark x1="51330" y1="20317" x2="51330" y2="20317"/>
                        <a14:backgroundMark x1="51330" y1="21270" x2="51330" y2="21270"/>
                        <a14:backgroundMark x1="41223" y1="14921" x2="41223" y2="14921"/>
                        <a14:backgroundMark x1="41223" y1="14921" x2="41755" y2="14921"/>
                        <a14:backgroundMark x1="43883" y1="15556" x2="44415" y2="15873"/>
                      </a14:backgroundRemoval>
                    </a14:imgEffect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92800" y="1785588"/>
            <a:ext cx="5903950" cy="494612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8B61297-4B99-BEBF-4324-DECA1D94109A}"/>
              </a:ext>
            </a:extLst>
          </p:cNvPr>
          <p:cNvGrpSpPr/>
          <p:nvPr/>
        </p:nvGrpSpPr>
        <p:grpSpPr>
          <a:xfrm>
            <a:off x="8739780" y="3345120"/>
            <a:ext cx="869400" cy="48600"/>
            <a:chOff x="8739780" y="3345120"/>
            <a:chExt cx="869400" cy="4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9FA03B-51F0-65E4-5EFD-F6C6951728CD}"/>
                    </a:ext>
                  </a:extLst>
                </p14:cNvPr>
                <p14:cNvContentPartPr/>
                <p14:nvPr/>
              </p14:nvContentPartPr>
              <p14:xfrm>
                <a:off x="8739780" y="3345120"/>
                <a:ext cx="88200" cy="21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9FA03B-51F0-65E4-5EFD-F6C6951728C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04140" y="3309120"/>
                  <a:ext cx="1598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244386C-ED7C-E94B-1D88-B5F339647CA2}"/>
                    </a:ext>
                  </a:extLst>
                </p14:cNvPr>
                <p14:cNvContentPartPr/>
                <p14:nvPr/>
              </p14:nvContentPartPr>
              <p14:xfrm>
                <a:off x="8846700" y="3367080"/>
                <a:ext cx="663480" cy="26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244386C-ED7C-E94B-1D88-B5F339647CA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10700" y="3331080"/>
                  <a:ext cx="7351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9A3ACC8-729E-C711-401C-CA2FF18303EB}"/>
                    </a:ext>
                  </a:extLst>
                </p14:cNvPr>
                <p14:cNvContentPartPr/>
                <p14:nvPr/>
              </p14:nvContentPartPr>
              <p14:xfrm>
                <a:off x="9075300" y="3360240"/>
                <a:ext cx="53388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9A3ACC8-729E-C711-401C-CA2FF18303E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39660" y="3324600"/>
                  <a:ext cx="60552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CDC12B-9794-B96C-0F6E-7798D956BC26}"/>
              </a:ext>
            </a:extLst>
          </p:cNvPr>
          <p:cNvGrpSpPr/>
          <p:nvPr/>
        </p:nvGrpSpPr>
        <p:grpSpPr>
          <a:xfrm>
            <a:off x="8762820" y="4716360"/>
            <a:ext cx="708840" cy="30960"/>
            <a:chOff x="8762820" y="4716360"/>
            <a:chExt cx="708840" cy="3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F6ABCE2-90C3-BE1E-1E39-7865C925AD39}"/>
                    </a:ext>
                  </a:extLst>
                </p14:cNvPr>
                <p14:cNvContentPartPr/>
                <p14:nvPr/>
              </p14:nvContentPartPr>
              <p14:xfrm>
                <a:off x="8762820" y="4724280"/>
                <a:ext cx="4464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F6ABCE2-90C3-BE1E-1E39-7865C925AD3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27180" y="4688640"/>
                  <a:ext cx="116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CE98149-562D-055E-E6B9-C61430251FC0}"/>
                    </a:ext>
                  </a:extLst>
                </p14:cNvPr>
                <p14:cNvContentPartPr/>
                <p14:nvPr/>
              </p14:nvContentPartPr>
              <p14:xfrm>
                <a:off x="8831580" y="4724280"/>
                <a:ext cx="10008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CE98149-562D-055E-E6B9-C61430251FC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95580" y="4688640"/>
                  <a:ext cx="171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F3207BC-0582-968E-D4A2-09BA4272C2D2}"/>
                    </a:ext>
                  </a:extLst>
                </p14:cNvPr>
                <p14:cNvContentPartPr/>
                <p14:nvPr/>
              </p14:nvContentPartPr>
              <p14:xfrm>
                <a:off x="9052260" y="4724280"/>
                <a:ext cx="468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F3207BC-0582-968E-D4A2-09BA4272C2D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016620" y="4688640"/>
                  <a:ext cx="76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F60F735-F901-9EF5-F5D9-E2EAAFE6C950}"/>
                    </a:ext>
                  </a:extLst>
                </p14:cNvPr>
                <p14:cNvContentPartPr/>
                <p14:nvPr/>
              </p14:nvContentPartPr>
              <p14:xfrm>
                <a:off x="8976300" y="473184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F60F735-F901-9EF5-F5D9-E2EAAFE6C95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40300" y="46958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421B207-E7F6-A45E-27E2-0BE655320DE2}"/>
                    </a:ext>
                  </a:extLst>
                </p14:cNvPr>
                <p14:cNvContentPartPr/>
                <p14:nvPr/>
              </p14:nvContentPartPr>
              <p14:xfrm>
                <a:off x="9197340" y="471636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421B207-E7F6-A45E-27E2-0BE655320DE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161340" y="46807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B87E5F3-ED73-0722-3448-476D16D5DB55}"/>
                    </a:ext>
                  </a:extLst>
                </p14:cNvPr>
                <p14:cNvContentPartPr/>
                <p14:nvPr/>
              </p14:nvContentPartPr>
              <p14:xfrm>
                <a:off x="9121020" y="472428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B87E5F3-ED73-0722-3448-476D16D5DB5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85020" y="46886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34069A2-A6D2-2E76-1B4C-49CD89B29C38}"/>
                    </a:ext>
                  </a:extLst>
                </p14:cNvPr>
                <p14:cNvContentPartPr/>
                <p14:nvPr/>
              </p14:nvContentPartPr>
              <p14:xfrm>
                <a:off x="9258180" y="4724280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34069A2-A6D2-2E76-1B4C-49CD89B29C3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222540" y="46886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867E1FE-3CEA-A428-3BE1-0367F295D218}"/>
                    </a:ext>
                  </a:extLst>
                </p14:cNvPr>
                <p14:cNvContentPartPr/>
                <p14:nvPr/>
              </p14:nvContentPartPr>
              <p14:xfrm>
                <a:off x="9280860" y="4724280"/>
                <a:ext cx="9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867E1FE-3CEA-A428-3BE1-0367F295D2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45220" y="4688640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5264E69-A316-3EB9-B9A8-54ADB581E072}"/>
                    </a:ext>
                  </a:extLst>
                </p14:cNvPr>
                <p14:cNvContentPartPr/>
                <p14:nvPr/>
              </p14:nvContentPartPr>
              <p14:xfrm>
                <a:off x="9342060" y="4724280"/>
                <a:ext cx="2232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5264E69-A316-3EB9-B9A8-54ADB581E07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306060" y="4688640"/>
                  <a:ext cx="939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C6D38A4-2367-63DE-BFD6-E55A92B3B285}"/>
                    </a:ext>
                  </a:extLst>
                </p14:cNvPr>
                <p14:cNvContentPartPr/>
                <p14:nvPr/>
              </p14:nvContentPartPr>
              <p14:xfrm>
                <a:off x="9387420" y="4724280"/>
                <a:ext cx="288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C6D38A4-2367-63DE-BFD6-E55A92B3B28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51780" y="4688640"/>
                  <a:ext cx="74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E49498D-324D-8BCD-0F5C-9AC8C3EDDF89}"/>
                    </a:ext>
                  </a:extLst>
                </p14:cNvPr>
                <p14:cNvContentPartPr/>
                <p14:nvPr/>
              </p14:nvContentPartPr>
              <p14:xfrm>
                <a:off x="9425940" y="4731840"/>
                <a:ext cx="15120" cy="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49498D-324D-8BCD-0F5C-9AC8C3EDDF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89940" y="469584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BB23584-D3CE-2C21-0DD4-A06B2C1FF80D}"/>
                    </a:ext>
                  </a:extLst>
                </p14:cNvPr>
                <p14:cNvContentPartPr/>
                <p14:nvPr/>
              </p14:nvContentPartPr>
              <p14:xfrm>
                <a:off x="9471300" y="4746960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BB23584-D3CE-2C21-0DD4-A06B2C1FF8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35660" y="47113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21BC4D7-34CA-A9FE-E642-F9BA41256717}"/>
                    </a:ext>
                  </a:extLst>
                </p14:cNvPr>
                <p14:cNvContentPartPr/>
                <p14:nvPr/>
              </p14:nvContentPartPr>
              <p14:xfrm>
                <a:off x="9471300" y="472428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21BC4D7-34CA-A9FE-E642-F9BA4125671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35660" y="46886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6674370-9708-B90E-A4D7-B37E39371C67}"/>
              </a:ext>
            </a:extLst>
          </p:cNvPr>
          <p:cNvGrpSpPr/>
          <p:nvPr/>
        </p:nvGrpSpPr>
        <p:grpSpPr>
          <a:xfrm>
            <a:off x="8671380" y="5425200"/>
            <a:ext cx="267120" cy="38520"/>
            <a:chOff x="8671380" y="5425200"/>
            <a:chExt cx="267120" cy="3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B33CCED-BE4D-D571-6AA0-7F8B9D957CAE}"/>
                    </a:ext>
                  </a:extLst>
                </p14:cNvPr>
                <p14:cNvContentPartPr/>
                <p14:nvPr/>
              </p14:nvContentPartPr>
              <p14:xfrm>
                <a:off x="8724660" y="5463360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B33CCED-BE4D-D571-6AA0-7F8B9D957CA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688660" y="54273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73C609E-0C81-938C-97BA-C71A821C937B}"/>
                    </a:ext>
                  </a:extLst>
                </p14:cNvPr>
                <p14:cNvContentPartPr/>
                <p14:nvPr/>
              </p14:nvContentPartPr>
              <p14:xfrm>
                <a:off x="8732220" y="5440680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73C609E-0C81-938C-97BA-C71A821C937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696580" y="54046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5F7E36A-8190-5652-746B-728372B42087}"/>
                    </a:ext>
                  </a:extLst>
                </p14:cNvPr>
                <p14:cNvContentPartPr/>
                <p14:nvPr/>
              </p14:nvContentPartPr>
              <p14:xfrm>
                <a:off x="8717100" y="5440680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5F7E36A-8190-5652-746B-728372B4208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681100" y="54046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72B7131-E983-431F-7A25-9F4606F61550}"/>
                    </a:ext>
                  </a:extLst>
                </p14:cNvPr>
                <p14:cNvContentPartPr/>
                <p14:nvPr/>
              </p14:nvContentPartPr>
              <p14:xfrm>
                <a:off x="8671380" y="544068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72B7131-E983-431F-7A25-9F4606F6155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635380" y="54046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DB55727-A4B6-DDAB-7359-033B6D84150D}"/>
                    </a:ext>
                  </a:extLst>
                </p14:cNvPr>
                <p14:cNvContentPartPr/>
                <p14:nvPr/>
              </p14:nvContentPartPr>
              <p14:xfrm>
                <a:off x="8747700" y="5425200"/>
                <a:ext cx="180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DB55727-A4B6-DDAB-7359-033B6D8415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11700" y="5389560"/>
                  <a:ext cx="73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4D31984-5D21-3516-B506-AC54278113C5}"/>
                    </a:ext>
                  </a:extLst>
                </p14:cNvPr>
                <p14:cNvContentPartPr/>
                <p14:nvPr/>
              </p14:nvContentPartPr>
              <p14:xfrm>
                <a:off x="8793420" y="5425200"/>
                <a:ext cx="9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4D31984-5D21-3516-B506-AC54278113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57780" y="5389560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A207F59-F848-9DCF-7377-66CF236268EC}"/>
                    </a:ext>
                  </a:extLst>
                </p14:cNvPr>
                <p14:cNvContentPartPr/>
                <p14:nvPr/>
              </p14:nvContentPartPr>
              <p14:xfrm>
                <a:off x="8823660" y="542520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A207F59-F848-9DCF-7377-66CF236268E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88020" y="53895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0E54F5B-9832-0D86-DC37-09210669516A}"/>
                    </a:ext>
                  </a:extLst>
                </p14:cNvPr>
                <p14:cNvContentPartPr/>
                <p14:nvPr/>
              </p14:nvContentPartPr>
              <p14:xfrm>
                <a:off x="8838780" y="5425200"/>
                <a:ext cx="2988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0E54F5B-9832-0D86-DC37-09210669516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803140" y="5389560"/>
                  <a:ext cx="101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1E48F71-0539-F92E-B2FF-DFE6CC3E6D0A}"/>
                    </a:ext>
                  </a:extLst>
                </p14:cNvPr>
                <p14:cNvContentPartPr/>
                <p14:nvPr/>
              </p14:nvContentPartPr>
              <p14:xfrm>
                <a:off x="8907540" y="542520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1E48F71-0539-F92E-B2FF-DFE6CC3E6D0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71540" y="53895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6B0FB8E-6D79-BFC2-50ED-BB7D9CE3B6A0}"/>
                    </a:ext>
                  </a:extLst>
                </p14:cNvPr>
                <p14:cNvContentPartPr/>
                <p14:nvPr/>
              </p14:nvContentPartPr>
              <p14:xfrm>
                <a:off x="8938140" y="543276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6B0FB8E-6D79-BFC2-50ED-BB7D9CE3B6A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02140" y="53971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5064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BE2F12-0E43-41F6-6A8A-E2A97F606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32" y="312219"/>
            <a:ext cx="9872721" cy="8016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74C0A5-72FA-A820-C4D5-BB39901BF19A}"/>
              </a:ext>
            </a:extLst>
          </p:cNvPr>
          <p:cNvSpPr txBox="1"/>
          <p:nvPr/>
        </p:nvSpPr>
        <p:spPr>
          <a:xfrm>
            <a:off x="600932" y="1529550"/>
            <a:ext cx="853891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For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kasus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”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yg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berkaitan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dgn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data sequence (data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yg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di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tampilkan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isi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print)) pada python,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kasus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yg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sudah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jelas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jumlah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perulangannya</a:t>
            </a:r>
            <a:endParaRPr lang="en-ID" sz="2400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ID" sz="24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While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jika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memang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perulangan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gak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jelas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dilakukan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brp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banyak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207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9C0438-FE77-B75A-826D-0F7D0235B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04" y="307367"/>
            <a:ext cx="10566701" cy="976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08914B-5CBF-1BDC-E448-CFEB36E14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41" y="1639387"/>
            <a:ext cx="7051924" cy="1789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957D61-8CA3-93B2-6F36-600F112904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92" b="1"/>
          <a:stretch/>
        </p:blipFill>
        <p:spPr>
          <a:xfrm>
            <a:off x="828541" y="3995040"/>
            <a:ext cx="7051924" cy="178961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97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E500E7-62FF-C00A-FB7B-62E1018F9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88" y="307822"/>
            <a:ext cx="10447714" cy="4319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2C0272-5C65-87A4-5422-018D7F201AAE}"/>
              </a:ext>
            </a:extLst>
          </p:cNvPr>
          <p:cNvSpPr txBox="1"/>
          <p:nvPr/>
        </p:nvSpPr>
        <p:spPr>
          <a:xfrm>
            <a:off x="591588" y="1369952"/>
            <a:ext cx="106139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keyword while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&lt;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kondisi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&gt; :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bisa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berupa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1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variable integer, </a:t>
            </a:r>
            <a:r>
              <a:rPr lang="en-ID" sz="2400" b="0" i="1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boolean</a:t>
            </a:r>
            <a:r>
              <a:rPr lang="en-ID" sz="2400" b="0" i="1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ekspresi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logika</a:t>
            </a:r>
            <a:endParaRPr lang="en-ID" sz="24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Blok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kode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di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ulang-ulang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1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Kondisi</a:t>
            </a:r>
            <a:r>
              <a:rPr lang="en-ID" sz="2400" b="1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1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terpenuhi</a:t>
            </a:r>
            <a:r>
              <a:rPr lang="en-ID" sz="2400" b="1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  <a:endParaRPr lang="en-ID" sz="2400" b="0" i="0" u="none" strike="noStrike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99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B40747-E926-E656-B87E-243CF0293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34" y="288404"/>
            <a:ext cx="11087482" cy="9252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6B2CFB-CB57-8E3B-06D3-311C87CB2D60}"/>
              </a:ext>
            </a:extLst>
          </p:cNvPr>
          <p:cNvSpPr txBox="1"/>
          <p:nvPr/>
        </p:nvSpPr>
        <p:spPr>
          <a:xfrm>
            <a:off x="200770" y="1490008"/>
            <a:ext cx="462061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Operator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aritmatika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operator yang di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gunakan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melakukan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perhitungan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operasi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matematika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dasar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9D67F-FC68-3BB5-1F7E-9F2599DF2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708" y="1720840"/>
            <a:ext cx="7324522" cy="461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9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86FA34-3204-308A-7F48-F0C74C596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55" y="324082"/>
            <a:ext cx="10983433" cy="8729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777B43-9DA7-54A7-6488-B4AB12E7AB92}"/>
              </a:ext>
            </a:extLst>
          </p:cNvPr>
          <p:cNvSpPr txBox="1"/>
          <p:nvPr/>
        </p:nvSpPr>
        <p:spPr>
          <a:xfrm>
            <a:off x="208327" y="1478320"/>
            <a:ext cx="48790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Operator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Perbandingan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pada Python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digunakan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melakukan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suatu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perbandingan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antar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variabel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Output yang di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tampilkan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nilai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1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boolean</a:t>
            </a:r>
            <a:r>
              <a:rPr lang="en-ID" sz="2400" b="0" i="1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“</a:t>
            </a:r>
            <a:r>
              <a:rPr lang="en-ID" sz="2400" b="0" i="1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True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”</a:t>
            </a:r>
            <a:r>
              <a:rPr lang="en-ID" sz="2400" b="0" i="1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D" sz="24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“</a:t>
            </a:r>
            <a:r>
              <a:rPr lang="en-ID" sz="2400" b="0" i="1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False</a:t>
            </a:r>
            <a:r>
              <a:rPr lang="en-ID" sz="24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D0F20-F2A2-B1A5-1E32-51FCC56E4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53" y="910897"/>
            <a:ext cx="5187142" cy="571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163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DM-09</dc:creator>
  <cp:lastModifiedBy>DM-09</cp:lastModifiedBy>
  <cp:revision>5</cp:revision>
  <dcterms:created xsi:type="dcterms:W3CDTF">2022-07-15T08:44:07Z</dcterms:created>
  <dcterms:modified xsi:type="dcterms:W3CDTF">2022-07-15T13:15:14Z</dcterms:modified>
</cp:coreProperties>
</file>