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63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745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1988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526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6908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297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0460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2852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55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951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786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143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224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584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705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353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450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61581E-D4EF-474D-B654-E5E4324784D2}" type="datetimeFigureOut">
              <a:rPr lang="en-ID" smtClean="0"/>
              <a:t>20/07/2022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B391-2171-43D9-8F09-F27B1BA691C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6721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C9242A-45B4-6EB7-ECBD-1DD5A5E835B9}"/>
              </a:ext>
            </a:extLst>
          </p:cNvPr>
          <p:cNvSpPr txBox="1"/>
          <p:nvPr/>
        </p:nvSpPr>
        <p:spPr>
          <a:xfrm>
            <a:off x="2219777" y="1285173"/>
            <a:ext cx="775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Tugas</a:t>
            </a:r>
            <a:r>
              <a:rPr lang="en-US" sz="4800" dirty="0"/>
              <a:t> </a:t>
            </a:r>
            <a:r>
              <a:rPr lang="en-US" sz="4800" dirty="0" err="1"/>
              <a:t>Aplikasi</a:t>
            </a:r>
            <a:r>
              <a:rPr lang="en-US" sz="4800" dirty="0"/>
              <a:t> </a:t>
            </a:r>
            <a:r>
              <a:rPr lang="en-US" sz="4800" dirty="0" err="1"/>
              <a:t>Sederhana</a:t>
            </a:r>
            <a:endParaRPr lang="en-ID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02E33-1F7F-4334-FC3C-AF8AD0959599}"/>
              </a:ext>
            </a:extLst>
          </p:cNvPr>
          <p:cNvSpPr txBox="1"/>
          <p:nvPr/>
        </p:nvSpPr>
        <p:spPr>
          <a:xfrm>
            <a:off x="4452761" y="4184207"/>
            <a:ext cx="32864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Karya</a:t>
            </a:r>
            <a:r>
              <a:rPr lang="en-US" sz="2000" dirty="0"/>
              <a:t> :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Abdullah </a:t>
            </a:r>
            <a:r>
              <a:rPr lang="en-US" sz="2000" dirty="0" err="1"/>
              <a:t>Qa’id</a:t>
            </a:r>
            <a:r>
              <a:rPr lang="en-US" sz="2000" dirty="0"/>
              <a:t> </a:t>
            </a:r>
            <a:r>
              <a:rPr lang="en-US" sz="2000" dirty="0" err="1"/>
              <a:t>Mu’aadz</a:t>
            </a:r>
            <a:endParaRPr lang="en-US" sz="2000" dirty="0"/>
          </a:p>
          <a:p>
            <a:pPr algn="ctr"/>
            <a:r>
              <a:rPr lang="en-US" sz="2000" dirty="0"/>
              <a:t>&amp;</a:t>
            </a:r>
          </a:p>
          <a:p>
            <a:pPr algn="ctr"/>
            <a:r>
              <a:rPr lang="en-US" sz="2000" dirty="0"/>
              <a:t>M </a:t>
            </a:r>
            <a:r>
              <a:rPr lang="en-US" sz="2000" dirty="0" err="1"/>
              <a:t>Tsani</a:t>
            </a:r>
            <a:r>
              <a:rPr lang="en-US" sz="2000" dirty="0"/>
              <a:t> Nur </a:t>
            </a:r>
            <a:r>
              <a:rPr lang="en-US" sz="2000" dirty="0" err="1"/>
              <a:t>Ramdhan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85079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6D8C6B-0B64-2B65-A780-E0BF745E9DC2}"/>
              </a:ext>
            </a:extLst>
          </p:cNvPr>
          <p:cNvSpPr txBox="1"/>
          <p:nvPr/>
        </p:nvSpPr>
        <p:spPr>
          <a:xfrm>
            <a:off x="3556683" y="385010"/>
            <a:ext cx="507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Perencanaan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endParaRPr lang="en-ID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F9D18-868B-F764-5A3E-71B42F005CE9}"/>
              </a:ext>
            </a:extLst>
          </p:cNvPr>
          <p:cNvSpPr txBox="1"/>
          <p:nvPr/>
        </p:nvSpPr>
        <p:spPr>
          <a:xfrm>
            <a:off x="945177" y="2077451"/>
            <a:ext cx="27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*Requirement :</a:t>
            </a:r>
            <a:endParaRPr lang="en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CFD0E-7186-63E4-E815-5E20C60A2856}"/>
              </a:ext>
            </a:extLst>
          </p:cNvPr>
          <p:cNvSpPr txBox="1"/>
          <p:nvPr/>
        </p:nvSpPr>
        <p:spPr>
          <a:xfrm>
            <a:off x="2709809" y="3053221"/>
            <a:ext cx="82445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/Android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Menginstal</a:t>
            </a:r>
            <a:r>
              <a:rPr lang="en-US" sz="2400" dirty="0"/>
              <a:t> IDE Python (Android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)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Menginstal</a:t>
            </a:r>
            <a:r>
              <a:rPr lang="en-US" sz="2400" dirty="0"/>
              <a:t> VS Code (PC)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Pydroid</a:t>
            </a:r>
            <a:r>
              <a:rPr lang="en-US" sz="2400" dirty="0"/>
              <a:t> 3 (Android)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Menginstal</a:t>
            </a:r>
            <a:r>
              <a:rPr lang="en-US" sz="2400" dirty="0"/>
              <a:t> </a:t>
            </a:r>
            <a:r>
              <a:rPr lang="en-US" sz="2400" dirty="0" err="1"/>
              <a:t>Eksistensi</a:t>
            </a:r>
            <a:r>
              <a:rPr lang="en-US" sz="2400" dirty="0"/>
              <a:t> Python pada VS Code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96565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45002D-0870-3FD2-35A6-AA5ABB4649E1}"/>
              </a:ext>
            </a:extLst>
          </p:cNvPr>
          <p:cNvSpPr txBox="1"/>
          <p:nvPr/>
        </p:nvSpPr>
        <p:spPr>
          <a:xfrm>
            <a:off x="3890909" y="360946"/>
            <a:ext cx="4410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Penjelasan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F6E3D-4373-17EF-930B-90A790DC428E}"/>
              </a:ext>
            </a:extLst>
          </p:cNvPr>
          <p:cNvSpPr txBox="1"/>
          <p:nvPr/>
        </p:nvSpPr>
        <p:spPr>
          <a:xfrm>
            <a:off x="1025389" y="1272547"/>
            <a:ext cx="100998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err="1"/>
              <a:t>Bismillahirrahmanirrahim</a:t>
            </a:r>
            <a:r>
              <a:rPr lang="en-US" sz="2400" dirty="0"/>
              <a:t>…</a:t>
            </a:r>
          </a:p>
          <a:p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inputan</a:t>
            </a:r>
            <a:r>
              <a:rPr lang="en-US" sz="2400" dirty="0"/>
              <a:t> yang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para </a:t>
            </a:r>
            <a:r>
              <a:rPr lang="en-US" sz="2400" dirty="0" err="1"/>
              <a:t>Kasir</a:t>
            </a:r>
            <a:r>
              <a:rPr lang="en-US" sz="2400" dirty="0"/>
              <a:t> </a:t>
            </a:r>
            <a:r>
              <a:rPr lang="en-US" sz="2400" dirty="0" err="1"/>
              <a:t>Toko</a:t>
            </a:r>
            <a:r>
              <a:rPr lang="en-US" sz="2400" dirty="0"/>
              <a:t> </a:t>
            </a:r>
            <a:r>
              <a:rPr lang="en-US" sz="2400" dirty="0" err="1"/>
              <a:t>mengerjakan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nya</a:t>
            </a:r>
            <a:r>
              <a:rPr lang="en-US" sz="2400" dirty="0"/>
              <a:t>.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lima </a:t>
            </a:r>
            <a:r>
              <a:rPr lang="en-US" sz="2400" dirty="0" err="1"/>
              <a:t>fungsi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:</a:t>
            </a:r>
          </a:p>
          <a:p>
            <a:pPr marL="457200" indent="-457200">
              <a:buAutoNum type="arabicPeriod"/>
            </a:pPr>
            <a:r>
              <a:rPr lang="en-ID" sz="2400" dirty="0"/>
              <a:t>While Loop</a:t>
            </a:r>
          </a:p>
          <a:p>
            <a:pPr marL="457200" indent="-457200">
              <a:buAutoNum type="arabicPeriod"/>
            </a:pPr>
            <a:r>
              <a:rPr lang="en-ID" sz="2400" dirty="0"/>
              <a:t>If</a:t>
            </a:r>
          </a:p>
          <a:p>
            <a:pPr marL="457200" indent="-457200">
              <a:buAutoNum type="arabicPeriod"/>
            </a:pPr>
            <a:r>
              <a:rPr lang="en-ID" sz="2400" dirty="0" err="1"/>
              <a:t>Elif</a:t>
            </a:r>
            <a:endParaRPr lang="en-ID" sz="2400" dirty="0"/>
          </a:p>
          <a:p>
            <a:pPr marL="457200" indent="-457200">
              <a:buAutoNum type="arabicPeriod"/>
            </a:pPr>
            <a:r>
              <a:rPr lang="en-ID" sz="2400" dirty="0"/>
              <a:t>Else</a:t>
            </a:r>
          </a:p>
          <a:p>
            <a:pPr marL="457200" indent="-457200">
              <a:buAutoNum type="arabicPeriod"/>
            </a:pPr>
            <a:r>
              <a:rPr lang="en-ID" sz="24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09446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8434D-AB41-807D-FD95-B84463B291BF}"/>
              </a:ext>
            </a:extLst>
          </p:cNvPr>
          <p:cNvSpPr txBox="1"/>
          <p:nvPr/>
        </p:nvSpPr>
        <p:spPr>
          <a:xfrm>
            <a:off x="4353375" y="360947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Skema </a:t>
            </a:r>
            <a:r>
              <a:rPr lang="en-US" sz="3600" dirty="0" err="1"/>
              <a:t>Aplikasi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B12B0-5D72-D4FA-3551-EEDD9D43198C}"/>
              </a:ext>
            </a:extLst>
          </p:cNvPr>
          <p:cNvSpPr txBox="1"/>
          <p:nvPr/>
        </p:nvSpPr>
        <p:spPr>
          <a:xfrm>
            <a:off x="945177" y="1163059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*Function </a:t>
            </a:r>
            <a:r>
              <a:rPr lang="en-US" sz="2400" dirty="0" err="1"/>
              <a:t>Pertama</a:t>
            </a:r>
            <a:r>
              <a:rPr lang="en-US" sz="2400" dirty="0"/>
              <a:t> :</a:t>
            </a:r>
            <a:endParaRPr lang="en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49460-BC32-226B-3395-19548DEB13C6}"/>
              </a:ext>
            </a:extLst>
          </p:cNvPr>
          <p:cNvSpPr txBox="1"/>
          <p:nvPr/>
        </p:nvSpPr>
        <p:spPr>
          <a:xfrm>
            <a:off x="1291556" y="1624724"/>
            <a:ext cx="9643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LOOP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di </a:t>
            </a:r>
            <a:r>
              <a:rPr lang="en-US" sz="2400" dirty="0" err="1"/>
              <a:t>penuhi</a:t>
            </a:r>
            <a:r>
              <a:rPr lang="en-US" sz="2400" dirty="0"/>
              <a:t> </a:t>
            </a:r>
            <a:r>
              <a:rPr lang="en-US" sz="2400" dirty="0" err="1"/>
              <a:t>supaya</a:t>
            </a:r>
            <a:r>
              <a:rPr lang="en-US" sz="2400" dirty="0"/>
              <a:t> looping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terus</a:t>
            </a:r>
            <a:r>
              <a:rPr lang="en-US" sz="2400" dirty="0"/>
              <a:t>. Dan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mengulang</a:t>
            </a:r>
            <a:r>
              <a:rPr lang="en-US" sz="2400" dirty="0"/>
              <a:t> data </a:t>
            </a:r>
            <a:r>
              <a:rPr lang="en-US" sz="2400" dirty="0" err="1"/>
              <a:t>Kasir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D7DF6E-4306-4231-3A23-E00C92C91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3"/>
          <a:stretch/>
        </p:blipFill>
        <p:spPr>
          <a:xfrm>
            <a:off x="2668555" y="3178379"/>
            <a:ext cx="6074963" cy="297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2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B03D2-B04E-C90E-AD65-831100FAD5E8}"/>
              </a:ext>
            </a:extLst>
          </p:cNvPr>
          <p:cNvSpPr txBox="1"/>
          <p:nvPr/>
        </p:nvSpPr>
        <p:spPr>
          <a:xfrm>
            <a:off x="4353375" y="360947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Skema </a:t>
            </a:r>
            <a:r>
              <a:rPr lang="en-US" sz="3600" dirty="0" err="1"/>
              <a:t>Aplikasi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8169B-641A-600D-F8C7-BC1CED10FB9A}"/>
              </a:ext>
            </a:extLst>
          </p:cNvPr>
          <p:cNvSpPr txBox="1"/>
          <p:nvPr/>
        </p:nvSpPr>
        <p:spPr>
          <a:xfrm>
            <a:off x="945177" y="1125729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*Function </a:t>
            </a:r>
            <a:r>
              <a:rPr lang="en-US" sz="2400" dirty="0" err="1"/>
              <a:t>Kedua</a:t>
            </a:r>
            <a:r>
              <a:rPr lang="en-US" sz="2400" dirty="0"/>
              <a:t> :</a:t>
            </a:r>
            <a:endParaRPr lang="en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7E32A-5FC4-5239-AE3D-48A56696AB31}"/>
              </a:ext>
            </a:extLst>
          </p:cNvPr>
          <p:cNvSpPr txBox="1"/>
          <p:nvPr/>
        </p:nvSpPr>
        <p:spPr>
          <a:xfrm>
            <a:off x="1291556" y="1587394"/>
            <a:ext cx="9643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percabangan</a:t>
            </a:r>
            <a:r>
              <a:rPr lang="en-US" sz="2400" dirty="0"/>
              <a:t>, </a:t>
            </a:r>
            <a:r>
              <a:rPr lang="en-US" sz="2400" dirty="0" err="1"/>
              <a:t>bisa</a:t>
            </a:r>
            <a:r>
              <a:rPr lang="en-US" sz="2400" dirty="0"/>
              <a:t> juga </a:t>
            </a:r>
            <a:r>
              <a:rPr lang="en-US" sz="2400" dirty="0" err="1"/>
              <a:t>dikatakan</a:t>
            </a:r>
            <a:r>
              <a:rPr lang="en-US" sz="2400" dirty="0"/>
              <a:t> </a:t>
            </a:r>
            <a:r>
              <a:rPr lang="en-US" sz="2400" dirty="0" err="1"/>
              <a:t>pemilahan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program, </a:t>
            </a:r>
            <a:r>
              <a:rPr lang="en-US" sz="2400" dirty="0" err="1"/>
              <a:t>dimana</a:t>
            </a:r>
            <a:r>
              <a:rPr lang="en-US" sz="2400" dirty="0"/>
              <a:t> program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, yang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intruksi</a:t>
            </a:r>
            <a:r>
              <a:rPr lang="en-US" sz="2400" dirty="0"/>
              <a:t> yang </a:t>
            </a:r>
            <a:r>
              <a:rPr lang="en-US" sz="2400" dirty="0" err="1"/>
              <a:t>dilaksanakan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terpenuhi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BD17AA-6547-55BA-5CE2-AA030CA8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81" y="3865419"/>
            <a:ext cx="8927438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1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BF0B9-8D63-97C4-AA2E-F3909806B777}"/>
              </a:ext>
            </a:extLst>
          </p:cNvPr>
          <p:cNvSpPr txBox="1"/>
          <p:nvPr/>
        </p:nvSpPr>
        <p:spPr>
          <a:xfrm>
            <a:off x="4353375" y="360947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Skema </a:t>
            </a:r>
            <a:r>
              <a:rPr lang="en-US" sz="3600" dirty="0" err="1"/>
              <a:t>Aplikasi</a:t>
            </a:r>
            <a:endParaRPr lang="en-ID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5A95D-94AF-2497-EE52-41CA03E4EF7B}"/>
              </a:ext>
            </a:extLst>
          </p:cNvPr>
          <p:cNvSpPr txBox="1"/>
          <p:nvPr/>
        </p:nvSpPr>
        <p:spPr>
          <a:xfrm>
            <a:off x="945177" y="1125729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*Function </a:t>
            </a:r>
            <a:r>
              <a:rPr lang="en-US" sz="2400" dirty="0" err="1"/>
              <a:t>Ketiga</a:t>
            </a:r>
            <a:r>
              <a:rPr lang="en-US" sz="2400" dirty="0"/>
              <a:t> :</a:t>
            </a:r>
            <a:endParaRPr lang="en-ID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9A1B8-536F-C2AF-7CDC-95E589B94274}"/>
              </a:ext>
            </a:extLst>
          </p:cNvPr>
          <p:cNvSpPr txBox="1"/>
          <p:nvPr/>
        </p:nvSpPr>
        <p:spPr>
          <a:xfrm>
            <a:off x="1291556" y="1587394"/>
            <a:ext cx="9643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ELIF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pengambilan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program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menyeleksi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. Dan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status </a:t>
            </a:r>
            <a:r>
              <a:rPr lang="en-US" sz="2400" dirty="0" err="1"/>
              <a:t>penginputan</a:t>
            </a:r>
            <a:r>
              <a:rPr lang="en-US" sz="2400" dirty="0"/>
              <a:t> data</a:t>
            </a:r>
            <a:endParaRPr lang="en-ID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F476E9-8D28-EE0D-23E8-900894EC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93" y="3523092"/>
            <a:ext cx="8876485" cy="14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2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0E97EC-0CD7-F36D-404F-FE14BCF27EAD}"/>
              </a:ext>
            </a:extLst>
          </p:cNvPr>
          <p:cNvSpPr txBox="1"/>
          <p:nvPr/>
        </p:nvSpPr>
        <p:spPr>
          <a:xfrm>
            <a:off x="4353375" y="360947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Skema </a:t>
            </a:r>
            <a:r>
              <a:rPr lang="en-US" sz="3600" dirty="0" err="1"/>
              <a:t>Aplikasi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72404-7A50-2EA9-B7E0-C60C0239F723}"/>
              </a:ext>
            </a:extLst>
          </p:cNvPr>
          <p:cNvSpPr txBox="1"/>
          <p:nvPr/>
        </p:nvSpPr>
        <p:spPr>
          <a:xfrm>
            <a:off x="907855" y="1144391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*Function </a:t>
            </a:r>
            <a:r>
              <a:rPr lang="en-US" sz="2400" dirty="0" err="1"/>
              <a:t>Keempat</a:t>
            </a:r>
            <a:r>
              <a:rPr lang="en-US" sz="2400" dirty="0"/>
              <a:t> :</a:t>
            </a:r>
            <a:endParaRPr lang="en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6FFCD-2D02-272C-AD70-1EB9819CCFA8}"/>
              </a:ext>
            </a:extLst>
          </p:cNvPr>
          <p:cNvSpPr txBox="1"/>
          <p:nvPr/>
        </p:nvSpPr>
        <p:spPr>
          <a:xfrm>
            <a:off x="1291556" y="1587394"/>
            <a:ext cx="9643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ELSE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dijalankan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 (true) pada </a:t>
            </a:r>
            <a:r>
              <a:rPr lang="en-US" sz="2400" dirty="0" err="1"/>
              <a:t>kondisi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. </a:t>
            </a:r>
            <a:endParaRPr lang="en-ID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76BCD3-A978-B22D-9B41-7ECE5B82B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90" y="3728717"/>
            <a:ext cx="9441688" cy="13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8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DF287A-E684-2427-2947-B5A4344049D2}"/>
              </a:ext>
            </a:extLst>
          </p:cNvPr>
          <p:cNvSpPr txBox="1"/>
          <p:nvPr/>
        </p:nvSpPr>
        <p:spPr>
          <a:xfrm>
            <a:off x="4353375" y="360947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Skema </a:t>
            </a:r>
            <a:r>
              <a:rPr lang="en-US" sz="3600" dirty="0" err="1"/>
              <a:t>Aplikasi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EAB63-E8C8-1221-3A84-342B4C6704F9}"/>
              </a:ext>
            </a:extLst>
          </p:cNvPr>
          <p:cNvSpPr txBox="1"/>
          <p:nvPr/>
        </p:nvSpPr>
        <p:spPr>
          <a:xfrm>
            <a:off x="945177" y="1213742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*Function </a:t>
            </a:r>
            <a:r>
              <a:rPr lang="en-US" sz="2400" dirty="0" err="1"/>
              <a:t>Kelima</a:t>
            </a:r>
            <a:r>
              <a:rPr lang="en-US" sz="2400" dirty="0"/>
              <a:t> :</a:t>
            </a:r>
            <a:endParaRPr lang="en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2819E-797B-3BD6-B089-598AB403151A}"/>
              </a:ext>
            </a:extLst>
          </p:cNvPr>
          <p:cNvSpPr txBox="1"/>
          <p:nvPr/>
        </p:nvSpPr>
        <p:spPr>
          <a:xfrm>
            <a:off x="1291556" y="1587394"/>
            <a:ext cx="9643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BREAK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program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memaksa</a:t>
            </a:r>
            <a:r>
              <a:rPr lang="en-US" sz="2400" dirty="0"/>
              <a:t> </a:t>
            </a:r>
            <a:r>
              <a:rPr lang="en-US" sz="2400" dirty="0" err="1"/>
              <a:t>perulangan</a:t>
            </a:r>
            <a:r>
              <a:rPr lang="en-US" sz="2400" dirty="0"/>
              <a:t> </a:t>
            </a:r>
            <a:r>
              <a:rPr lang="en-US" sz="2400" dirty="0" err="1"/>
              <a:t>berhenti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waktunya</a:t>
            </a:r>
            <a:r>
              <a:rPr lang="en-US" sz="2400" dirty="0"/>
              <a:t>. Break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perulangan</a:t>
            </a:r>
            <a:r>
              <a:rPr lang="en-US" sz="2400" dirty="0"/>
              <a:t> while </a:t>
            </a:r>
            <a:r>
              <a:rPr lang="en-US" sz="2400" dirty="0" err="1"/>
              <a:t>maupun</a:t>
            </a:r>
            <a:r>
              <a:rPr lang="en-US" sz="2400" dirty="0"/>
              <a:t> for </a:t>
            </a:r>
            <a:r>
              <a:rPr lang="en-US" sz="2400" dirty="0" err="1"/>
              <a:t>dalam</a:t>
            </a:r>
            <a:r>
              <a:rPr lang="en-US" sz="2400" dirty="0"/>
              <a:t> python.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91DFBA-1A2A-EA46-DDC3-F09B4FE7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33" y="3470113"/>
            <a:ext cx="8335613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0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095F1-588B-43E7-8EEB-CCBA904BC95D}"/>
              </a:ext>
            </a:extLst>
          </p:cNvPr>
          <p:cNvSpPr txBox="1"/>
          <p:nvPr/>
        </p:nvSpPr>
        <p:spPr>
          <a:xfrm>
            <a:off x="3212839" y="304963"/>
            <a:ext cx="5766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Output/</a:t>
            </a:r>
            <a:r>
              <a:rPr lang="en-US" sz="3600" dirty="0" err="1"/>
              <a:t>Keluaran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endParaRPr lang="en-ID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7137D-B284-07FB-5C42-9CAB4D3DB13A}"/>
              </a:ext>
            </a:extLst>
          </p:cNvPr>
          <p:cNvSpPr txBox="1"/>
          <p:nvPr/>
        </p:nvSpPr>
        <p:spPr>
          <a:xfrm>
            <a:off x="187636" y="1587392"/>
            <a:ext cx="31871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 err="1"/>
              <a:t>Membeli</a:t>
            </a:r>
            <a:r>
              <a:rPr lang="en-US" sz="2000" dirty="0"/>
              <a:t> Gurami</a:t>
            </a:r>
          </a:p>
          <a:p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Pesanan</a:t>
            </a:r>
            <a:r>
              <a:rPr lang="en-US" sz="2000" dirty="0"/>
              <a:t> : 2</a:t>
            </a:r>
          </a:p>
          <a:p>
            <a:r>
              <a:rPr lang="en-US" sz="2000" dirty="0"/>
              <a:t>Uang </a:t>
            </a:r>
            <a:r>
              <a:rPr lang="en-US" sz="2000" dirty="0" err="1"/>
              <a:t>Kamu</a:t>
            </a:r>
            <a:r>
              <a:rPr lang="en-US" sz="2000" dirty="0"/>
              <a:t> : 40.000</a:t>
            </a:r>
          </a:p>
          <a:p>
            <a:r>
              <a:rPr lang="en-US" sz="2000" dirty="0" err="1"/>
              <a:t>Kembalian</a:t>
            </a:r>
            <a:r>
              <a:rPr lang="en-US" sz="2000" dirty="0"/>
              <a:t> : 10.000</a:t>
            </a:r>
          </a:p>
          <a:p>
            <a:r>
              <a:rPr lang="en-US" sz="2000" dirty="0"/>
              <a:t>Total : 30.000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Membeli</a:t>
            </a:r>
            <a:r>
              <a:rPr lang="en-US" sz="2000" dirty="0"/>
              <a:t> </a:t>
            </a:r>
            <a:r>
              <a:rPr lang="en-US" sz="2000" dirty="0" err="1"/>
              <a:t>Ayam</a:t>
            </a:r>
            <a:r>
              <a:rPr lang="en-US" sz="2000" dirty="0"/>
              <a:t> Goreng</a:t>
            </a:r>
          </a:p>
          <a:p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Pesanan</a:t>
            </a:r>
            <a:r>
              <a:rPr lang="en-US" sz="2000" dirty="0"/>
              <a:t> : 2</a:t>
            </a:r>
          </a:p>
          <a:p>
            <a:r>
              <a:rPr lang="en-US" sz="2000" dirty="0"/>
              <a:t>Uang </a:t>
            </a:r>
            <a:r>
              <a:rPr lang="en-US" sz="2000" dirty="0" err="1"/>
              <a:t>Kamu</a:t>
            </a:r>
            <a:r>
              <a:rPr lang="en-US" sz="2000" dirty="0"/>
              <a:t> : 20.000</a:t>
            </a:r>
          </a:p>
          <a:p>
            <a:r>
              <a:rPr lang="en-US" sz="2000" dirty="0" err="1"/>
              <a:t>Kembalian</a:t>
            </a:r>
            <a:r>
              <a:rPr lang="en-US" sz="2000" dirty="0"/>
              <a:t> 6.000</a:t>
            </a:r>
          </a:p>
          <a:p>
            <a:r>
              <a:rPr lang="en-US" sz="2000" dirty="0"/>
              <a:t>Total : 14.000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A47E1A-6B00-3F4D-8561-77F86296C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187" y="1587392"/>
            <a:ext cx="4721001" cy="4192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20EC6B-5ED9-931A-7878-B7529BB6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250" y="1587392"/>
            <a:ext cx="4035758" cy="41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63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285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DM-09</dc:creator>
  <cp:lastModifiedBy>DM-09</cp:lastModifiedBy>
  <cp:revision>1</cp:revision>
  <dcterms:created xsi:type="dcterms:W3CDTF">2022-07-20T09:25:53Z</dcterms:created>
  <dcterms:modified xsi:type="dcterms:W3CDTF">2022-07-20T14:03:16Z</dcterms:modified>
</cp:coreProperties>
</file>