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9" r:id="rId5"/>
    <p:sldId id="258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2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6767-267A-38A4-C336-FBADA9F4A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56F81-C7A9-A139-9800-AA3D63C98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A9E4-CE11-6DCA-E633-BCCC842F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957E-DE86-40C5-9CA1-001335EEE98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35A3-9331-EF7D-68C3-B95B605B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8B3D1-F8E4-AB92-4B41-145C68F3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4ECA-629C-44D6-9CC0-DA88418ED0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484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FBD8-9B7D-99EE-5835-9F113417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3290E-30CC-554A-61E0-81D938AAC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6F962-66A2-FC78-D067-37FA1482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957E-DE86-40C5-9CA1-001335EEE98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9A84-BFE9-9207-E89E-4430D39F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D9661-3F11-48A0-77D0-C55511CA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4ECA-629C-44D6-9CC0-DA88418ED0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84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2557F-EC21-4C99-03BD-A382D8432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648B-A224-8952-FD74-4F7DB45CC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BD4B1-AE65-0C8E-38DC-06FFDEB2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957E-DE86-40C5-9CA1-001335EEE98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1DDD-8F2D-170F-2CF8-EB48F888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27960-B571-3336-72D6-1119FF49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4ECA-629C-44D6-9CC0-DA88418ED0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311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DA9E-1A92-2873-7BF5-8F15D5E6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4943-933D-D754-FBB8-26A9D4842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A718F-3BF3-2205-F5C4-E655ADBB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957E-DE86-40C5-9CA1-001335EEE98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31BC-27A8-7CAC-7E67-C85E8A81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4B7F2-17B1-D0EA-0124-0B1AA9C0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4ECA-629C-44D6-9CC0-DA88418ED0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3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F0D-9782-5BB6-5417-8380CDC5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3FA51-8BEA-CDF3-BEE0-C5927106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CB4E-D17F-2778-897B-F4E148C5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957E-DE86-40C5-9CA1-001335EEE98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E761-4041-BC2F-7F25-351B2F3B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1CA8-A1AC-BFC1-AB2C-6D385DAA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4ECA-629C-44D6-9CC0-DA88418ED0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37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3F6E-039D-610F-085E-07323C02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EEDD-8568-843A-4DEE-CE987EB61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82E13-8A70-432E-9234-328A7E512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32E16-0F5C-73D6-48D0-B6041F9F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957E-DE86-40C5-9CA1-001335EEE98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6FDE0-2FD6-3F0F-F7D3-9D823CF5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B80FC-1A3B-F746-48E2-DDDF498B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4ECA-629C-44D6-9CC0-DA88418ED0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370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F539-26B0-E051-26DE-B2CC8729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F62B9-804D-00B9-EBE5-F721F3F41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2A1E6-BDF3-9C40-767A-DE994D78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50F8B-17D8-1CD6-6978-36036CB95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CCD60-E56E-08FE-3CF0-1F7465EF3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270D6-673B-7C17-3659-97E86C70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957E-DE86-40C5-9CA1-001335EEE98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FAE2C-3D60-A651-404F-6A2996A9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C88C4-4B30-BB17-7633-0BE37726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4ECA-629C-44D6-9CC0-DA88418ED0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954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2C15-70E3-18F8-10BA-379BAB5B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82FB-12A5-594C-F074-1BED3044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957E-DE86-40C5-9CA1-001335EEE98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6FB97-2452-1792-AD76-B8F1BB53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7EFC5-74DA-691C-009B-AE3F0215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4ECA-629C-44D6-9CC0-DA88418ED0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381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6A866-FBFA-5E59-090D-27F0EC1A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957E-DE86-40C5-9CA1-001335EEE98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F15CA-A1AF-EB4B-DF3E-A5465517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B7AB9-84C3-59AA-95B6-EC506044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4ECA-629C-44D6-9CC0-DA88418ED0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20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F293-3504-F274-B4B3-E1B4E7C3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86AC-790A-93D7-4168-B24A1660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0AA5E-D2E6-9F04-9674-374793A67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494B3-DEC7-F557-B9BB-8F5E10B6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957E-DE86-40C5-9CA1-001335EEE98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AA739-AEA0-0529-3670-6C06D681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491AA-CF27-E6ED-3A06-ADF410BC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4ECA-629C-44D6-9CC0-DA88418ED0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038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125D-28EC-B23E-1A4D-23F34541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53F54-E1D2-34C2-39CD-CEC8A4A96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02D90-F12A-072D-9393-C9B66AC25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553F9-B105-0789-13ED-DD88EC00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957E-DE86-40C5-9CA1-001335EEE98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1D243-C454-D7A6-7152-71E9E7C2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1945A-4D28-4FE3-893C-4ED39DE1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4ECA-629C-44D6-9CC0-DA88418ED0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865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B29E1-B5A1-4026-FDD6-C02EF0A7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F665-8F4B-2D6C-872F-A16002A6C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05224-F8D8-C171-24BB-AF07C432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957E-DE86-40C5-9CA1-001335EEE984}" type="datetimeFigureOut">
              <a:rPr lang="en-ID" smtClean="0"/>
              <a:t>25/07/2022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64B56-AC36-FD7F-2876-C9E42E18B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2061-BF95-7CE1-9206-F89124A9E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4ECA-629C-44D6-9CC0-DA88418ED0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586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265605-6B31-361E-BB1F-2F05EA142D82}"/>
              </a:ext>
            </a:extLst>
          </p:cNvPr>
          <p:cNvSpPr txBox="1"/>
          <p:nvPr/>
        </p:nvSpPr>
        <p:spPr>
          <a:xfrm>
            <a:off x="4048760" y="4478020"/>
            <a:ext cx="552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Abdullah </a:t>
            </a:r>
            <a:r>
              <a:rPr lang="en-US" sz="2800" b="1" dirty="0" err="1"/>
              <a:t>Qa’id</a:t>
            </a:r>
            <a:r>
              <a:rPr lang="en-US" sz="2800" b="1" dirty="0"/>
              <a:t> </a:t>
            </a:r>
            <a:r>
              <a:rPr lang="en-US" sz="2800" b="1" dirty="0" err="1"/>
              <a:t>Mu’aadz</a:t>
            </a:r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02E04-FCB0-62F5-9527-9217FE044D25}"/>
              </a:ext>
            </a:extLst>
          </p:cNvPr>
          <p:cNvSpPr txBox="1"/>
          <p:nvPr/>
        </p:nvSpPr>
        <p:spPr>
          <a:xfrm flipH="1">
            <a:off x="3380738" y="2327692"/>
            <a:ext cx="5521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TUGAS  SORTING</a:t>
            </a:r>
            <a:endParaRPr lang="en-ID" sz="5400" b="1" dirty="0"/>
          </a:p>
        </p:txBody>
      </p:sp>
    </p:spTree>
    <p:extLst>
      <p:ext uri="{BB962C8B-B14F-4D97-AF65-F5344CB8AC3E}">
        <p14:creationId xmlns:p14="http://schemas.microsoft.com/office/powerpoint/2010/main" val="71560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2E526E-00B9-DE3A-1B3D-0C4BF602DBF5}"/>
              </a:ext>
            </a:extLst>
          </p:cNvPr>
          <p:cNvSpPr txBox="1"/>
          <p:nvPr/>
        </p:nvSpPr>
        <p:spPr>
          <a:xfrm>
            <a:off x="977900" y="790124"/>
            <a:ext cx="6096000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PENGERTIAN SORTING (PENGURUTAN)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BE65A-8861-6E71-97DD-1166D091306D}"/>
              </a:ext>
            </a:extLst>
          </p:cNvPr>
          <p:cNvSpPr txBox="1"/>
          <p:nvPr/>
        </p:nvSpPr>
        <p:spPr>
          <a:xfrm>
            <a:off x="977900" y="2164358"/>
            <a:ext cx="7719060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Sorting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proses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mengatur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sekumpulan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menurut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aturan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susunan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tertentu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Urutan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menaik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(ascending =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kecil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besar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menurun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(descending =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besar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kecil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0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5610B0-F116-0189-E158-8F3E6A1AD1FC}"/>
              </a:ext>
            </a:extLst>
          </p:cNvPr>
          <p:cNvSpPr txBox="1"/>
          <p:nvPr/>
        </p:nvSpPr>
        <p:spPr>
          <a:xfrm>
            <a:off x="568960" y="462464"/>
            <a:ext cx="831088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3200" b="1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ALGORITMA PENGURUTAN (SORTING)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1667-359B-CFBB-B7B7-8077B7FB94B3}"/>
              </a:ext>
            </a:extLst>
          </p:cNvPr>
          <p:cNvSpPr txBox="1"/>
          <p:nvPr/>
        </p:nvSpPr>
        <p:spPr>
          <a:xfrm>
            <a:off x="711200" y="1382745"/>
            <a:ext cx="6096000" cy="363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Bubble sort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gelembung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 sort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maksimum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minimun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Insertion sort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sisip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Heap sort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Shell sort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Quick sort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Merge sort</a:t>
            </a:r>
            <a:endParaRPr lang="en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Radix sort</a:t>
            </a:r>
            <a:endParaRPr lang="en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Tree sort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9040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DFD5AD-AEFC-871A-2A19-8C2558AB5520}"/>
              </a:ext>
            </a:extLst>
          </p:cNvPr>
          <p:cNvSpPr txBox="1"/>
          <p:nvPr/>
        </p:nvSpPr>
        <p:spPr>
          <a:xfrm>
            <a:off x="345440" y="482784"/>
            <a:ext cx="800608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BUBBLE SORT (PENGURUTAN GELEMBUNG)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688E7-2A45-D24B-D68C-373973555730}"/>
              </a:ext>
            </a:extLst>
          </p:cNvPr>
          <p:cNvSpPr txBox="1"/>
          <p:nvPr/>
        </p:nvSpPr>
        <p:spPr>
          <a:xfrm>
            <a:off x="345440" y="1078716"/>
            <a:ext cx="11257280" cy="3573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Bubble sort,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terkadang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disebut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sinking sort,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pengurutan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sederhana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berulang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kali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melangkah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melalui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daftar,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membandingkan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berdekatan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menukar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jika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urutannya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salah. Pass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melalui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daftar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diulang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sampai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daftar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diurutkan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D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Pengurutan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bubble sort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kurang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efisien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terlalu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banyak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penukaran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langkah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membutuhkan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banyak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waktu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proses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lama,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sehingga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direkomendasikan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dipakai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Namun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mudah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dipahami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sederhana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BE2285-377F-5C21-FCBA-CA945579A6CF}"/>
              </a:ext>
            </a:extLst>
          </p:cNvPr>
          <p:cNvSpPr txBox="1"/>
          <p:nvPr/>
        </p:nvSpPr>
        <p:spPr>
          <a:xfrm>
            <a:off x="447040" y="381184"/>
            <a:ext cx="1060704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 SORT (PENGURUTAN MAKSIMUM/MINIMUM)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464A2-0077-7C0A-7B8A-5D9D8BC2BD9E}"/>
              </a:ext>
            </a:extLst>
          </p:cNvPr>
          <p:cNvSpPr txBox="1"/>
          <p:nvPr/>
        </p:nvSpPr>
        <p:spPr>
          <a:xfrm>
            <a:off x="447040" y="1166842"/>
            <a:ext cx="10993120" cy="4758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pengurutan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disebut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pengurutan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maksimum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minimum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didasarkan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pemilihan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maksimum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minimum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kemudian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mempertukarkan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maksimum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/minimum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terujung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larik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ujung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kiri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ujung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kanan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Selanjutnya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terujung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isolasi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diikut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sertakan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pada proses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selanjutnya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Karena proses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utama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pengurutan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pemilihan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maksimum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minimum,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disebut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pemilihan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(selection sort).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D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Dibandingkan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pengurutan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gelembung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(bubble sort)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pengurutan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selection sort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maksimum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/minimum)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kinerja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Operasinya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pertukaran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hanya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sekali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saja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langkah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sehingga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waktu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pengurutan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ditekan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direkomendasikan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dipakai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1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A4F353-3974-1F14-9213-FA4FE2528582}"/>
              </a:ext>
            </a:extLst>
          </p:cNvPr>
          <p:cNvSpPr txBox="1"/>
          <p:nvPr/>
        </p:nvSpPr>
        <p:spPr>
          <a:xfrm>
            <a:off x="568960" y="384294"/>
            <a:ext cx="8493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 dirty="0"/>
              <a:t>INSERTION SORT (PENGURUTAN SISIP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7F52A1-EAD3-739F-4A89-1D848D21BF86}"/>
              </a:ext>
            </a:extLst>
          </p:cNvPr>
          <p:cNvSpPr txBox="1"/>
          <p:nvPr/>
        </p:nvSpPr>
        <p:spPr>
          <a:xfrm>
            <a:off x="568960" y="1125755"/>
            <a:ext cx="10810240" cy="3573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Dari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namanya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pengurutan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sisip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(insertion sort)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pengurutan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cara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menyisipkan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elemen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larik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posisi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tepat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Pencarian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posisi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tepat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pencarian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beruntun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Selama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pencarian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posisi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tepat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pergeseran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elemen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larik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endParaRPr lang="en-ID" sz="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Kelemahan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sisip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terletak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banyaknya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operasi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diperlukan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mencari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posisi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tepat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elemen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larik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larik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jumlahnya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besar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praktis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. Dari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ketiga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pengurutan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maksimum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/minimum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kinerja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terbaik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36F11-9F87-92D5-908D-D258B33E6AFC}"/>
              </a:ext>
            </a:extLst>
          </p:cNvPr>
          <p:cNvSpPr txBox="1"/>
          <p:nvPr/>
        </p:nvSpPr>
        <p:spPr>
          <a:xfrm>
            <a:off x="223520" y="43112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sz="24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6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932A12-FFB8-6B50-1277-FC6438D2BF34}"/>
              </a:ext>
            </a:extLst>
          </p:cNvPr>
          <p:cNvSpPr txBox="1"/>
          <p:nvPr/>
        </p:nvSpPr>
        <p:spPr>
          <a:xfrm>
            <a:off x="477520" y="1378357"/>
            <a:ext cx="11236960" cy="1655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Urut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gabung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sering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disebut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istilah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Inggrisnya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merge sort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algoritme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pengurutan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ilmu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komputer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dirancang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memenuhi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kebutuhan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pengurutan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atas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suatu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rangkaian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data yang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memungkinkan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ditampung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memori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komputer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jumlahnya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terlalu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besar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30EB1-E77C-525C-1682-0FDE07012AAB}"/>
              </a:ext>
            </a:extLst>
          </p:cNvPr>
          <p:cNvSpPr txBox="1"/>
          <p:nvPr/>
        </p:nvSpPr>
        <p:spPr>
          <a:xfrm>
            <a:off x="487680" y="648454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200" b="1" dirty="0">
                <a:latin typeface="Calibri" panose="020F0502020204030204" pitchFamily="34" charset="0"/>
                <a:cs typeface="Arial" panose="020B0604020202020204" pitchFamily="34" charset="0"/>
              </a:rPr>
              <a:t>MERGE SORT (URUT GABUNG)</a:t>
            </a:r>
          </a:p>
        </p:txBody>
      </p:sp>
    </p:spTree>
    <p:extLst>
      <p:ext uri="{BB962C8B-B14F-4D97-AF65-F5344CB8AC3E}">
        <p14:creationId xmlns:p14="http://schemas.microsoft.com/office/powerpoint/2010/main" val="380651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770CE9-7BCD-A2EF-3BBA-69FEE1C2F1C1}"/>
              </a:ext>
            </a:extLst>
          </p:cNvPr>
          <p:cNvSpPr txBox="1"/>
          <p:nvPr/>
        </p:nvSpPr>
        <p:spPr>
          <a:xfrm>
            <a:off x="487680" y="1699736"/>
            <a:ext cx="99974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Quicksort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Algoritme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pengurutan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dikembangkan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oleh Tony Hoare.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performa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rata-rata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pengurutan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O(n log n)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mengurutkan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n item.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Algoritme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dikenal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Partition-Exchange Sort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disebut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Sorting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Pergantian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Arial" panose="020B0604020202020204" pitchFamily="34" charset="0"/>
              </a:rPr>
              <a:t>Pembagi</a:t>
            </a:r>
            <a:r>
              <a:rPr lang="en-ID" sz="2400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C15FE-0E39-A41A-0763-BC278BF3306F}"/>
              </a:ext>
            </a:extLst>
          </p:cNvPr>
          <p:cNvSpPr txBox="1"/>
          <p:nvPr/>
        </p:nvSpPr>
        <p:spPr>
          <a:xfrm>
            <a:off x="487680" y="648454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200" b="1" dirty="0">
                <a:latin typeface="Calibri" panose="020F0502020204030204" pitchFamily="34" charset="0"/>
                <a:cs typeface="Arial" panose="020B0604020202020204" pitchFamily="34" charset="0"/>
              </a:rPr>
              <a:t>QUICK SORT (URUT GABUNG)</a:t>
            </a:r>
          </a:p>
        </p:txBody>
      </p:sp>
    </p:spTree>
    <p:extLst>
      <p:ext uri="{BB962C8B-B14F-4D97-AF65-F5344CB8AC3E}">
        <p14:creationId xmlns:p14="http://schemas.microsoft.com/office/powerpoint/2010/main" val="312903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480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1</cp:revision>
  <dcterms:created xsi:type="dcterms:W3CDTF">2022-07-25T06:51:01Z</dcterms:created>
  <dcterms:modified xsi:type="dcterms:W3CDTF">2022-07-25T14:47:49Z</dcterms:modified>
</cp:coreProperties>
</file>