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7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86D"/>
    <a:srgbClr val="009AB9"/>
    <a:srgbClr val="019FBD"/>
    <a:srgbClr val="025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4E99-63EE-3DD8-3D0F-694BE5337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89C48-2D2E-6C75-F2CA-4618DF00A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E201-E44C-3FFB-4B98-B592731E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B183-17EA-4A5F-B3CF-BAB8B6697A3D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FDB3-8A7B-E90C-E6D9-65395A82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DE16-C874-3BFB-0F56-A4AAB719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22B1-23D3-47AA-ADA4-D735224982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870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DF41-F8B3-A942-83FE-54CFBEB3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37352-5592-DC26-497B-E4212E356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2601-C267-9379-9E82-ACB77F61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B183-17EA-4A5F-B3CF-BAB8B6697A3D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229C-E4A6-B452-16BB-46F5C1B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C211-5098-CC13-AB57-14B21137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22B1-23D3-47AA-ADA4-D735224982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805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A53DB-CD2F-F18D-0003-6E6D9A5B9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1B46-1DCC-8CDB-D43B-B713EF072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34E61-78ED-AA85-D58C-512B64AB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B183-17EA-4A5F-B3CF-BAB8B6697A3D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4D737-7FE2-11CA-5176-3B9A211E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61AD-6386-699C-E94B-0B942C3A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22B1-23D3-47AA-ADA4-D735224982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4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F6E4-F5C9-C1B7-A5DA-A47BD748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CC65-26F5-3F01-CF9E-A48BEA26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73786-C8F6-DDAC-6AC0-96D99A4C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B183-17EA-4A5F-B3CF-BAB8B6697A3D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6FCD-DE31-A724-21E5-03BC28B2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1BA8B-4955-84BD-282B-5A46648E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22B1-23D3-47AA-ADA4-D735224982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253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0179-1C0F-17FF-3F62-84283ED4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6BFE0-A097-3527-40C3-9D4FF4E9D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D3DD-0083-0D0E-2249-0A6D77C8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B183-17EA-4A5F-B3CF-BAB8B6697A3D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CC91-7A34-A027-523D-E17566F2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E04A-315A-701C-204F-AED5B6C3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22B1-23D3-47AA-ADA4-D735224982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402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F619-8132-F2B8-52D6-2AAB27FF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3829-ADBA-A5C0-7D85-B55E12461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D0C11-F3AE-2806-728C-1CA0B958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19DFA-50F8-17BC-38BC-F25754B1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B183-17EA-4A5F-B3CF-BAB8B6697A3D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12A73-F679-7974-70A3-4AF0C127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67221-8459-F311-5C4B-0A0C46A8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22B1-23D3-47AA-ADA4-D735224982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22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4824-62D8-BEF6-3AF7-89ECAF89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BA382-6BA5-F009-AE9D-DF089CD70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DC603-5CDF-EAED-FE98-12274D0BE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2E798-77E6-44F2-8096-E16B42D7C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20076-99E1-E4F2-9053-410FE5B8F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6204D-2DCE-0BC9-D853-911B4BB6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B183-17EA-4A5F-B3CF-BAB8B6697A3D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3F5A8-4161-D487-5F99-A7C514C3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77BB3-C0C4-423D-CD3E-04F203DF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22B1-23D3-47AA-ADA4-D735224982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48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395A-BC9D-91CE-2033-D533DC55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81488-2AF0-434C-47C4-F4E9C98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B183-17EA-4A5F-B3CF-BAB8B6697A3D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B8352-A9E0-A67F-B025-232DEEBC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3970C-8044-713C-572F-5468BC9B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22B1-23D3-47AA-ADA4-D735224982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34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019CE-893B-CCCA-7661-383223AE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B183-17EA-4A5F-B3CF-BAB8B6697A3D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C8DB8-8AD9-FAB7-172F-41BF4FEE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0E3E-3059-3036-8BDF-6AFDE43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22B1-23D3-47AA-ADA4-D735224982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357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F4D0-AF78-7BA9-EE5C-2C2CF06F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15DC-65B0-8405-DD01-6A42738BB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0296F-54BD-8533-F34D-8CDDB9D11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5EA56-92DD-3B05-DC25-B7E4938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B183-17EA-4A5F-B3CF-BAB8B6697A3D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F5FCC-1D4D-3EBA-867B-DB5F5B23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B659A-09A4-034D-7953-E28CFC01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22B1-23D3-47AA-ADA4-D735224982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318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751C-4270-BA6B-C5B5-D287362F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E2B4F-61C9-8867-7E78-BEDA58868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F521B-62D2-33E4-2376-A27BE6BB2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5F7F1-E4F2-3536-099C-54BE822B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B183-17EA-4A5F-B3CF-BAB8B6697A3D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CE5F6-6409-5EB7-F779-23BD6623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446A-01D4-73A0-E59D-18DC21FC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22B1-23D3-47AA-ADA4-D735224982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26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4B2A2-53A8-4430-F61F-499C0D0C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4974-2D02-A378-B498-069968FF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E3C97-3668-E50F-0D49-AD6058411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7B183-17EA-4A5F-B3CF-BAB8B6697A3D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224BE-116F-8AEC-770D-950A0BEEC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CE94-444E-A0F2-5A36-878EBD07A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22B1-23D3-47AA-ADA4-D735224982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087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3EE85-0A4B-BFC6-9632-8A1FFDC7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9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001DA-E42F-F56A-9758-70539366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24" y="5653394"/>
            <a:ext cx="1536191" cy="15361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3B400D-C5F1-80AB-A5B0-B66AA2E41240}"/>
              </a:ext>
            </a:extLst>
          </p:cNvPr>
          <p:cNvSpPr/>
          <p:nvPr/>
        </p:nvSpPr>
        <p:spPr>
          <a:xfrm>
            <a:off x="-16935" y="230719"/>
            <a:ext cx="12192000" cy="700616"/>
          </a:xfrm>
          <a:prstGeom prst="rect">
            <a:avLst/>
          </a:prstGeom>
          <a:gradFill>
            <a:gsLst>
              <a:gs pos="43000">
                <a:srgbClr val="009AB9"/>
              </a:gs>
              <a:gs pos="100000">
                <a:srgbClr val="02586D"/>
              </a:gs>
              <a:gs pos="100000">
                <a:srgbClr val="02586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188EA7-7D31-CF68-A4DD-37A950E3A619}"/>
              </a:ext>
            </a:extLst>
          </p:cNvPr>
          <p:cNvSpPr/>
          <p:nvPr/>
        </p:nvSpPr>
        <p:spPr>
          <a:xfrm>
            <a:off x="593257" y="101307"/>
            <a:ext cx="1270000" cy="11901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4A6F8-9925-04BA-A9F9-4A5295D4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" y="169039"/>
            <a:ext cx="1065620" cy="1190165"/>
          </a:xfrm>
          <a:prstGeom prst="rect">
            <a:avLst/>
          </a:prstGeom>
        </p:spPr>
      </p:pic>
      <p:pic>
        <p:nvPicPr>
          <p:cNvPr id="1032" name="Picture 8" descr="7 Kelebihan Linux Mint Dibanding Distro Lain | FikriRP Tech">
            <a:extLst>
              <a:ext uri="{FF2B5EF4-FFF2-40B4-BE49-F238E27FC236}">
                <a16:creationId xmlns:a16="http://schemas.microsoft.com/office/drawing/2014/main" id="{09ABDD71-23FB-31A3-D861-C9C2F4D6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5" y="5959614"/>
            <a:ext cx="987355" cy="8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E9B53-A446-EEEA-4CA4-D9A0C0DEF6F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35709" y="1425036"/>
            <a:ext cx="6268325" cy="4448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B492F-5240-CD9C-D638-33E3681D1BA1}"/>
              </a:ext>
            </a:extLst>
          </p:cNvPr>
          <p:cNvSpPr txBox="1"/>
          <p:nvPr/>
        </p:nvSpPr>
        <p:spPr>
          <a:xfrm>
            <a:off x="297492" y="3081870"/>
            <a:ext cx="5074636" cy="112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disamping</a:t>
            </a:r>
            <a:r>
              <a:rPr lang="en-ID" dirty="0"/>
              <a:t>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EBD8D-3157-420D-3DAA-9287586A1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288" y="1405983"/>
            <a:ext cx="6239746" cy="446784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8BD61FE-262C-1220-6F74-186FEC69AC47}"/>
              </a:ext>
            </a:extLst>
          </p:cNvPr>
          <p:cNvSpPr/>
          <p:nvPr/>
        </p:nvSpPr>
        <p:spPr>
          <a:xfrm>
            <a:off x="7689577" y="1891507"/>
            <a:ext cx="1045110" cy="297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2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001DA-E42F-F56A-9758-70539366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24" y="5653394"/>
            <a:ext cx="1536191" cy="15361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3B400D-C5F1-80AB-A5B0-B66AA2E41240}"/>
              </a:ext>
            </a:extLst>
          </p:cNvPr>
          <p:cNvSpPr/>
          <p:nvPr/>
        </p:nvSpPr>
        <p:spPr>
          <a:xfrm>
            <a:off x="-16935" y="230719"/>
            <a:ext cx="12192000" cy="700616"/>
          </a:xfrm>
          <a:prstGeom prst="rect">
            <a:avLst/>
          </a:prstGeom>
          <a:gradFill>
            <a:gsLst>
              <a:gs pos="43000">
                <a:srgbClr val="009AB9"/>
              </a:gs>
              <a:gs pos="100000">
                <a:srgbClr val="02586D"/>
              </a:gs>
              <a:gs pos="100000">
                <a:srgbClr val="02586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188EA7-7D31-CF68-A4DD-37A950E3A619}"/>
              </a:ext>
            </a:extLst>
          </p:cNvPr>
          <p:cNvSpPr/>
          <p:nvPr/>
        </p:nvSpPr>
        <p:spPr>
          <a:xfrm>
            <a:off x="593257" y="101307"/>
            <a:ext cx="1270000" cy="11901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4A6F8-9925-04BA-A9F9-4A5295D4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" y="169039"/>
            <a:ext cx="1065620" cy="1190165"/>
          </a:xfrm>
          <a:prstGeom prst="rect">
            <a:avLst/>
          </a:prstGeom>
        </p:spPr>
      </p:pic>
      <p:pic>
        <p:nvPicPr>
          <p:cNvPr id="1032" name="Picture 8" descr="7 Kelebihan Linux Mint Dibanding Distro Lain | FikriRP Tech">
            <a:extLst>
              <a:ext uri="{FF2B5EF4-FFF2-40B4-BE49-F238E27FC236}">
                <a16:creationId xmlns:a16="http://schemas.microsoft.com/office/drawing/2014/main" id="{09ABDD71-23FB-31A3-D861-C9C2F4D6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5" y="5959614"/>
            <a:ext cx="987355" cy="8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E9B53-A446-EEEA-4CA4-D9A0C0DEF6F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35709" y="1425036"/>
            <a:ext cx="6268325" cy="4448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B492F-5240-CD9C-D638-33E3681D1BA1}"/>
              </a:ext>
            </a:extLst>
          </p:cNvPr>
          <p:cNvSpPr txBox="1"/>
          <p:nvPr/>
        </p:nvSpPr>
        <p:spPr>
          <a:xfrm>
            <a:off x="297492" y="2184404"/>
            <a:ext cx="5074636" cy="282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data provinsi.txt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folder </a:t>
            </a:r>
            <a:r>
              <a:rPr lang="en-ID" dirty="0" err="1"/>
              <a:t>direktori</a:t>
            </a:r>
            <a:r>
              <a:rPr lang="en-ID" dirty="0"/>
              <a:t>/.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file provinsi.txt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di folder directory.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44FC1-D886-8C81-1BBB-6153028FB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709" y="1425036"/>
            <a:ext cx="624927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001DA-E42F-F56A-9758-70539366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24" y="5653394"/>
            <a:ext cx="1536191" cy="15361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3B400D-C5F1-80AB-A5B0-B66AA2E41240}"/>
              </a:ext>
            </a:extLst>
          </p:cNvPr>
          <p:cNvSpPr/>
          <p:nvPr/>
        </p:nvSpPr>
        <p:spPr>
          <a:xfrm>
            <a:off x="-16935" y="230719"/>
            <a:ext cx="12192000" cy="700616"/>
          </a:xfrm>
          <a:prstGeom prst="rect">
            <a:avLst/>
          </a:prstGeom>
          <a:gradFill>
            <a:gsLst>
              <a:gs pos="43000">
                <a:srgbClr val="009AB9"/>
              </a:gs>
              <a:gs pos="100000">
                <a:srgbClr val="02586D"/>
              </a:gs>
              <a:gs pos="100000">
                <a:srgbClr val="02586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188EA7-7D31-CF68-A4DD-37A950E3A619}"/>
              </a:ext>
            </a:extLst>
          </p:cNvPr>
          <p:cNvSpPr/>
          <p:nvPr/>
        </p:nvSpPr>
        <p:spPr>
          <a:xfrm>
            <a:off x="593257" y="101307"/>
            <a:ext cx="1270000" cy="11901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4A6F8-9925-04BA-A9F9-4A5295D4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" y="169039"/>
            <a:ext cx="1065620" cy="1190165"/>
          </a:xfrm>
          <a:prstGeom prst="rect">
            <a:avLst/>
          </a:prstGeom>
        </p:spPr>
      </p:pic>
      <p:pic>
        <p:nvPicPr>
          <p:cNvPr id="1032" name="Picture 8" descr="7 Kelebihan Linux Mint Dibanding Distro Lain | FikriRP Tech">
            <a:extLst>
              <a:ext uri="{FF2B5EF4-FFF2-40B4-BE49-F238E27FC236}">
                <a16:creationId xmlns:a16="http://schemas.microsoft.com/office/drawing/2014/main" id="{09ABDD71-23FB-31A3-D861-C9C2F4D6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5" y="5959614"/>
            <a:ext cx="987355" cy="8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E9B53-A446-EEEA-4CA4-D9A0C0DEF6F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35709" y="1425036"/>
            <a:ext cx="6268325" cy="4448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B492F-5240-CD9C-D638-33E3681D1BA1}"/>
              </a:ext>
            </a:extLst>
          </p:cNvPr>
          <p:cNvSpPr txBox="1"/>
          <p:nvPr/>
        </p:nvSpPr>
        <p:spPr>
          <a:xfrm>
            <a:off x="297492" y="2929473"/>
            <a:ext cx="5074636" cy="112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directory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disamping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44FC1-D886-8C81-1BBB-6153028FB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5709" y="1425036"/>
            <a:ext cx="6249272" cy="4439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C326E4-E02C-8621-CEA3-1DE6DA2148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4762" y="1425036"/>
            <a:ext cx="623021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3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001DA-E42F-F56A-9758-70539366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24" y="5653394"/>
            <a:ext cx="1536191" cy="15361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3B400D-C5F1-80AB-A5B0-B66AA2E41240}"/>
              </a:ext>
            </a:extLst>
          </p:cNvPr>
          <p:cNvSpPr/>
          <p:nvPr/>
        </p:nvSpPr>
        <p:spPr>
          <a:xfrm>
            <a:off x="-16935" y="230719"/>
            <a:ext cx="12192000" cy="700616"/>
          </a:xfrm>
          <a:prstGeom prst="rect">
            <a:avLst/>
          </a:prstGeom>
          <a:gradFill>
            <a:gsLst>
              <a:gs pos="43000">
                <a:srgbClr val="009AB9"/>
              </a:gs>
              <a:gs pos="100000">
                <a:srgbClr val="02586D"/>
              </a:gs>
              <a:gs pos="100000">
                <a:srgbClr val="02586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188EA7-7D31-CF68-A4DD-37A950E3A619}"/>
              </a:ext>
            </a:extLst>
          </p:cNvPr>
          <p:cNvSpPr/>
          <p:nvPr/>
        </p:nvSpPr>
        <p:spPr>
          <a:xfrm>
            <a:off x="593257" y="101307"/>
            <a:ext cx="1270000" cy="11901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4A6F8-9925-04BA-A9F9-4A5295D4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" y="169039"/>
            <a:ext cx="1065620" cy="1190165"/>
          </a:xfrm>
          <a:prstGeom prst="rect">
            <a:avLst/>
          </a:prstGeom>
        </p:spPr>
      </p:pic>
      <p:pic>
        <p:nvPicPr>
          <p:cNvPr id="1032" name="Picture 8" descr="7 Kelebihan Linux Mint Dibanding Distro Lain | FikriRP Tech">
            <a:extLst>
              <a:ext uri="{FF2B5EF4-FFF2-40B4-BE49-F238E27FC236}">
                <a16:creationId xmlns:a16="http://schemas.microsoft.com/office/drawing/2014/main" id="{09ABDD71-23FB-31A3-D861-C9C2F4D6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5" y="5959614"/>
            <a:ext cx="987355" cy="8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186311-BDEC-4BA6-6676-1BBFED3919F3}"/>
              </a:ext>
            </a:extLst>
          </p:cNvPr>
          <p:cNvSpPr/>
          <p:nvPr/>
        </p:nvSpPr>
        <p:spPr>
          <a:xfrm>
            <a:off x="2590800" y="2389372"/>
            <a:ext cx="7501465" cy="211220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67C68-BC28-2254-9A01-691C331E08AA}"/>
              </a:ext>
            </a:extLst>
          </p:cNvPr>
          <p:cNvSpPr/>
          <p:nvPr/>
        </p:nvSpPr>
        <p:spPr>
          <a:xfrm>
            <a:off x="3110455" y="2983809"/>
            <a:ext cx="6462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Selamat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Mengerjakan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677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001DA-E42F-F56A-9758-70539366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24" y="5653394"/>
            <a:ext cx="1536191" cy="15361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3B400D-C5F1-80AB-A5B0-B66AA2E41240}"/>
              </a:ext>
            </a:extLst>
          </p:cNvPr>
          <p:cNvSpPr/>
          <p:nvPr/>
        </p:nvSpPr>
        <p:spPr>
          <a:xfrm>
            <a:off x="-16935" y="230719"/>
            <a:ext cx="12192000" cy="700616"/>
          </a:xfrm>
          <a:prstGeom prst="rect">
            <a:avLst/>
          </a:prstGeom>
          <a:gradFill>
            <a:gsLst>
              <a:gs pos="43000">
                <a:srgbClr val="009AB9"/>
              </a:gs>
              <a:gs pos="100000">
                <a:srgbClr val="02586D"/>
              </a:gs>
              <a:gs pos="100000">
                <a:srgbClr val="02586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188EA7-7D31-CF68-A4DD-37A950E3A619}"/>
              </a:ext>
            </a:extLst>
          </p:cNvPr>
          <p:cNvSpPr/>
          <p:nvPr/>
        </p:nvSpPr>
        <p:spPr>
          <a:xfrm>
            <a:off x="593257" y="101307"/>
            <a:ext cx="1270000" cy="11901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4A6F8-9925-04BA-A9F9-4A5295D4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" y="169039"/>
            <a:ext cx="1065620" cy="1190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06F942-6358-800B-5287-97BFB4EB902A}"/>
              </a:ext>
            </a:extLst>
          </p:cNvPr>
          <p:cNvSpPr txBox="1"/>
          <p:nvPr/>
        </p:nvSpPr>
        <p:spPr>
          <a:xfrm>
            <a:off x="249860" y="1879600"/>
            <a:ext cx="431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menjawab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62EB3C-1B5C-9215-FADF-9457F48C64AF}"/>
              </a:ext>
            </a:extLst>
          </p:cNvPr>
          <p:cNvSpPr txBox="1"/>
          <p:nvPr/>
        </p:nvSpPr>
        <p:spPr>
          <a:xfrm>
            <a:off x="249860" y="2861662"/>
            <a:ext cx="5227059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518847-CCE3-BC58-C380-B4E77007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94" y="1359204"/>
            <a:ext cx="6239746" cy="4477375"/>
          </a:xfrm>
          <a:prstGeom prst="rect">
            <a:avLst/>
          </a:prstGeom>
        </p:spPr>
      </p:pic>
      <p:pic>
        <p:nvPicPr>
          <p:cNvPr id="20" name="Picture 8" descr="7 Kelebihan Linux Mint Dibanding Distro Lain | FikriRP Tech">
            <a:extLst>
              <a:ext uri="{FF2B5EF4-FFF2-40B4-BE49-F238E27FC236}">
                <a16:creationId xmlns:a16="http://schemas.microsoft.com/office/drawing/2014/main" id="{90A76EFC-4458-A951-E784-1CC61061E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5" y="5959614"/>
            <a:ext cx="987355" cy="8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42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001DA-E42F-F56A-9758-70539366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24" y="5653394"/>
            <a:ext cx="1536191" cy="15361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3B400D-C5F1-80AB-A5B0-B66AA2E41240}"/>
              </a:ext>
            </a:extLst>
          </p:cNvPr>
          <p:cNvSpPr/>
          <p:nvPr/>
        </p:nvSpPr>
        <p:spPr>
          <a:xfrm>
            <a:off x="-16935" y="230719"/>
            <a:ext cx="12192000" cy="700616"/>
          </a:xfrm>
          <a:prstGeom prst="rect">
            <a:avLst/>
          </a:prstGeom>
          <a:gradFill>
            <a:gsLst>
              <a:gs pos="43000">
                <a:srgbClr val="009AB9"/>
              </a:gs>
              <a:gs pos="100000">
                <a:srgbClr val="02586D"/>
              </a:gs>
              <a:gs pos="100000">
                <a:srgbClr val="02586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188EA7-7D31-CF68-A4DD-37A950E3A619}"/>
              </a:ext>
            </a:extLst>
          </p:cNvPr>
          <p:cNvSpPr/>
          <p:nvPr/>
        </p:nvSpPr>
        <p:spPr>
          <a:xfrm>
            <a:off x="593257" y="101307"/>
            <a:ext cx="1270000" cy="11901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4A6F8-9925-04BA-A9F9-4A5295D4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" y="169039"/>
            <a:ext cx="1065620" cy="1190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62EB3C-1B5C-9215-FADF-9457F48C64AF}"/>
              </a:ext>
            </a:extLst>
          </p:cNvPr>
          <p:cNvSpPr txBox="1"/>
          <p:nvPr/>
        </p:nvSpPr>
        <p:spPr>
          <a:xfrm>
            <a:off x="249860" y="2772446"/>
            <a:ext cx="5198480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Ketiklah perintah shell linux untuk</a:t>
            </a:r>
          </a:p>
          <a:p>
            <a:pPr>
              <a:lnSpc>
                <a:spcPct val="200000"/>
              </a:lnSpc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 kalender bulan</a:t>
            </a:r>
          </a:p>
          <a:p>
            <a:pPr>
              <a:lnSpc>
                <a:spcPct val="200000"/>
              </a:lnSpc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Agustus tahun 2022.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66481-03EE-0CD4-C544-5C8BCAC5C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815" y="1378257"/>
            <a:ext cx="6268325" cy="4458322"/>
          </a:xfrm>
          <a:prstGeom prst="rect">
            <a:avLst/>
          </a:prstGeom>
        </p:spPr>
      </p:pic>
      <p:pic>
        <p:nvPicPr>
          <p:cNvPr id="12" name="Picture 8" descr="7 Kelebihan Linux Mint Dibanding Distro Lain | FikriRP Tech">
            <a:extLst>
              <a:ext uri="{FF2B5EF4-FFF2-40B4-BE49-F238E27FC236}">
                <a16:creationId xmlns:a16="http://schemas.microsoft.com/office/drawing/2014/main" id="{8393EDCD-C790-6FFE-9320-5AF63DFA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5" y="5959614"/>
            <a:ext cx="987355" cy="8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0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001DA-E42F-F56A-9758-70539366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24" y="5653394"/>
            <a:ext cx="1536191" cy="15361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3B400D-C5F1-80AB-A5B0-B66AA2E41240}"/>
              </a:ext>
            </a:extLst>
          </p:cNvPr>
          <p:cNvSpPr/>
          <p:nvPr/>
        </p:nvSpPr>
        <p:spPr>
          <a:xfrm>
            <a:off x="-16935" y="230719"/>
            <a:ext cx="12192000" cy="700616"/>
          </a:xfrm>
          <a:prstGeom prst="rect">
            <a:avLst/>
          </a:prstGeom>
          <a:gradFill>
            <a:gsLst>
              <a:gs pos="43000">
                <a:srgbClr val="009AB9"/>
              </a:gs>
              <a:gs pos="100000">
                <a:srgbClr val="02586D"/>
              </a:gs>
              <a:gs pos="100000">
                <a:srgbClr val="02586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188EA7-7D31-CF68-A4DD-37A950E3A619}"/>
              </a:ext>
            </a:extLst>
          </p:cNvPr>
          <p:cNvSpPr/>
          <p:nvPr/>
        </p:nvSpPr>
        <p:spPr>
          <a:xfrm>
            <a:off x="593257" y="101307"/>
            <a:ext cx="1270000" cy="11901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4A6F8-9925-04BA-A9F9-4A5295D4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" y="169039"/>
            <a:ext cx="1065620" cy="1190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62EB3C-1B5C-9215-FADF-9457F48C64AF}"/>
              </a:ext>
            </a:extLst>
          </p:cNvPr>
          <p:cNvSpPr txBox="1"/>
          <p:nvPr/>
        </p:nvSpPr>
        <p:spPr>
          <a:xfrm>
            <a:off x="297492" y="2525275"/>
            <a:ext cx="5103216" cy="2229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yang Bernama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kelas_ppl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mengecek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5867C-B91F-704B-3F8C-0E4C8EFAA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815" y="1405984"/>
            <a:ext cx="6220693" cy="4467849"/>
          </a:xfrm>
          <a:prstGeom prst="rect">
            <a:avLst/>
          </a:prstGeom>
        </p:spPr>
      </p:pic>
      <p:pic>
        <p:nvPicPr>
          <p:cNvPr id="11" name="Picture 8" descr="7 Kelebihan Linux Mint Dibanding Distro Lain | FikriRP Tech">
            <a:extLst>
              <a:ext uri="{FF2B5EF4-FFF2-40B4-BE49-F238E27FC236}">
                <a16:creationId xmlns:a16="http://schemas.microsoft.com/office/drawing/2014/main" id="{84A08958-A632-AF86-97DF-DB936086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5" y="5959614"/>
            <a:ext cx="987355" cy="8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386A507-A633-446F-79EA-5B91689AEDFD}"/>
              </a:ext>
            </a:extLst>
          </p:cNvPr>
          <p:cNvSpPr/>
          <p:nvPr/>
        </p:nvSpPr>
        <p:spPr>
          <a:xfrm>
            <a:off x="7624317" y="2234234"/>
            <a:ext cx="782899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68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001DA-E42F-F56A-9758-70539366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24" y="5653394"/>
            <a:ext cx="1536191" cy="15361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3B400D-C5F1-80AB-A5B0-B66AA2E41240}"/>
              </a:ext>
            </a:extLst>
          </p:cNvPr>
          <p:cNvSpPr/>
          <p:nvPr/>
        </p:nvSpPr>
        <p:spPr>
          <a:xfrm>
            <a:off x="-16935" y="230719"/>
            <a:ext cx="12192000" cy="700616"/>
          </a:xfrm>
          <a:prstGeom prst="rect">
            <a:avLst/>
          </a:prstGeom>
          <a:gradFill>
            <a:gsLst>
              <a:gs pos="43000">
                <a:srgbClr val="009AB9"/>
              </a:gs>
              <a:gs pos="100000">
                <a:srgbClr val="02586D"/>
              </a:gs>
              <a:gs pos="100000">
                <a:srgbClr val="02586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188EA7-7D31-CF68-A4DD-37A950E3A619}"/>
              </a:ext>
            </a:extLst>
          </p:cNvPr>
          <p:cNvSpPr/>
          <p:nvPr/>
        </p:nvSpPr>
        <p:spPr>
          <a:xfrm>
            <a:off x="593257" y="101307"/>
            <a:ext cx="1270000" cy="11901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4A6F8-9925-04BA-A9F9-4A5295D4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" y="169039"/>
            <a:ext cx="1065620" cy="1190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62EB3C-1B5C-9215-FADF-9457F48C64AF}"/>
              </a:ext>
            </a:extLst>
          </p:cNvPr>
          <p:cNvSpPr txBox="1"/>
          <p:nvPr/>
        </p:nvSpPr>
        <p:spPr>
          <a:xfrm>
            <a:off x="297492" y="2534801"/>
            <a:ext cx="5074637" cy="2229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web_design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mengecek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E6726-7C18-3C38-9698-2A3C1AF8E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36" y="1405984"/>
            <a:ext cx="6249272" cy="4486901"/>
          </a:xfrm>
          <a:prstGeom prst="rect">
            <a:avLst/>
          </a:prstGeom>
        </p:spPr>
      </p:pic>
      <p:pic>
        <p:nvPicPr>
          <p:cNvPr id="11" name="Picture 8" descr="7 Kelebihan Linux Mint Dibanding Distro Lain | FikriRP Tech">
            <a:extLst>
              <a:ext uri="{FF2B5EF4-FFF2-40B4-BE49-F238E27FC236}">
                <a16:creationId xmlns:a16="http://schemas.microsoft.com/office/drawing/2014/main" id="{DDB0AD88-61EB-3590-63BC-2A5F5883C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5" y="5959614"/>
            <a:ext cx="987355" cy="8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538FF02-9078-1C47-95EE-6933EB5FBD41}"/>
              </a:ext>
            </a:extLst>
          </p:cNvPr>
          <p:cNvSpPr/>
          <p:nvPr/>
        </p:nvSpPr>
        <p:spPr>
          <a:xfrm>
            <a:off x="8378422" y="2406213"/>
            <a:ext cx="1260878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020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001DA-E42F-F56A-9758-70539366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24" y="5653394"/>
            <a:ext cx="1536191" cy="15361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3B400D-C5F1-80AB-A5B0-B66AA2E41240}"/>
              </a:ext>
            </a:extLst>
          </p:cNvPr>
          <p:cNvSpPr/>
          <p:nvPr/>
        </p:nvSpPr>
        <p:spPr>
          <a:xfrm>
            <a:off x="-16935" y="230719"/>
            <a:ext cx="12192000" cy="700616"/>
          </a:xfrm>
          <a:prstGeom prst="rect">
            <a:avLst/>
          </a:prstGeom>
          <a:gradFill>
            <a:gsLst>
              <a:gs pos="43000">
                <a:srgbClr val="009AB9"/>
              </a:gs>
              <a:gs pos="100000">
                <a:srgbClr val="02586D"/>
              </a:gs>
              <a:gs pos="100000">
                <a:srgbClr val="02586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188EA7-7D31-CF68-A4DD-37A950E3A619}"/>
              </a:ext>
            </a:extLst>
          </p:cNvPr>
          <p:cNvSpPr/>
          <p:nvPr/>
        </p:nvSpPr>
        <p:spPr>
          <a:xfrm>
            <a:off x="593257" y="101307"/>
            <a:ext cx="1270000" cy="11901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4A6F8-9925-04BA-A9F9-4A5295D4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" y="169039"/>
            <a:ext cx="1065620" cy="1190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62EB3C-1B5C-9215-FADF-9457F48C64AF}"/>
              </a:ext>
            </a:extLst>
          </p:cNvPr>
          <p:cNvSpPr txBox="1"/>
          <p:nvPr/>
        </p:nvSpPr>
        <p:spPr>
          <a:xfrm>
            <a:off x="297492" y="2455333"/>
            <a:ext cx="5074636" cy="282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menginput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“&lt;html&gt; Hello World, Welcome To My Website &lt;/html&gt;”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web_design.txt.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pada file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web_design,txt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7 Kelebihan Linux Mint Dibanding Distro Lain | FikriRP Tech">
            <a:extLst>
              <a:ext uri="{FF2B5EF4-FFF2-40B4-BE49-F238E27FC236}">
                <a16:creationId xmlns:a16="http://schemas.microsoft.com/office/drawing/2014/main" id="{09ABDD71-23FB-31A3-D861-C9C2F4D6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5" y="5959614"/>
            <a:ext cx="987355" cy="8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E9B53-A446-EEEA-4CA4-D9A0C0DEF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709" y="1425036"/>
            <a:ext cx="6268325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5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001DA-E42F-F56A-9758-70539366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24" y="5653394"/>
            <a:ext cx="1536191" cy="15361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3B400D-C5F1-80AB-A5B0-B66AA2E41240}"/>
              </a:ext>
            </a:extLst>
          </p:cNvPr>
          <p:cNvSpPr/>
          <p:nvPr/>
        </p:nvSpPr>
        <p:spPr>
          <a:xfrm>
            <a:off x="-16935" y="230719"/>
            <a:ext cx="12192000" cy="700616"/>
          </a:xfrm>
          <a:prstGeom prst="rect">
            <a:avLst/>
          </a:prstGeom>
          <a:gradFill>
            <a:gsLst>
              <a:gs pos="43000">
                <a:srgbClr val="009AB9"/>
              </a:gs>
              <a:gs pos="100000">
                <a:srgbClr val="02586D"/>
              </a:gs>
              <a:gs pos="100000">
                <a:srgbClr val="02586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188EA7-7D31-CF68-A4DD-37A950E3A619}"/>
              </a:ext>
            </a:extLst>
          </p:cNvPr>
          <p:cNvSpPr/>
          <p:nvPr/>
        </p:nvSpPr>
        <p:spPr>
          <a:xfrm>
            <a:off x="593257" y="101307"/>
            <a:ext cx="1270000" cy="11901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4A6F8-9925-04BA-A9F9-4A5295D4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" y="169039"/>
            <a:ext cx="1065620" cy="1190165"/>
          </a:xfrm>
          <a:prstGeom prst="rect">
            <a:avLst/>
          </a:prstGeom>
        </p:spPr>
      </p:pic>
      <p:pic>
        <p:nvPicPr>
          <p:cNvPr id="1032" name="Picture 8" descr="7 Kelebihan Linux Mint Dibanding Distro Lain | FikriRP Tech">
            <a:extLst>
              <a:ext uri="{FF2B5EF4-FFF2-40B4-BE49-F238E27FC236}">
                <a16:creationId xmlns:a16="http://schemas.microsoft.com/office/drawing/2014/main" id="{09ABDD71-23FB-31A3-D861-C9C2F4D6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5" y="5959614"/>
            <a:ext cx="987355" cy="8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E9B53-A446-EEEA-4CA4-D9A0C0DEF6F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35709" y="1425036"/>
            <a:ext cx="6268325" cy="4448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B492F-5240-CD9C-D638-33E3681D1BA1}"/>
              </a:ext>
            </a:extLst>
          </p:cNvPr>
          <p:cNvSpPr txBox="1"/>
          <p:nvPr/>
        </p:nvSpPr>
        <p:spPr>
          <a:xfrm>
            <a:off x="297492" y="2590797"/>
            <a:ext cx="5093689" cy="2229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directory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direktori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mengecek</a:t>
            </a:r>
            <a:r>
              <a:rPr lang="en-ID" dirty="0"/>
              <a:t> directory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FB16F-5ACB-9C2A-9598-03A85D829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4762" y="1425036"/>
            <a:ext cx="6249272" cy="4448796"/>
          </a:xfrm>
          <a:prstGeom prst="rect">
            <a:avLst/>
          </a:prstGeom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8BE596A-EB3F-813F-2722-F783A956C8F9}"/>
              </a:ext>
            </a:extLst>
          </p:cNvPr>
          <p:cNvSpPr/>
          <p:nvPr/>
        </p:nvSpPr>
        <p:spPr>
          <a:xfrm>
            <a:off x="5626184" y="2428875"/>
            <a:ext cx="782899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51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001DA-E42F-F56A-9758-70539366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24" y="5653394"/>
            <a:ext cx="1536191" cy="15361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3B400D-C5F1-80AB-A5B0-B66AA2E41240}"/>
              </a:ext>
            </a:extLst>
          </p:cNvPr>
          <p:cNvSpPr/>
          <p:nvPr/>
        </p:nvSpPr>
        <p:spPr>
          <a:xfrm>
            <a:off x="-16935" y="230719"/>
            <a:ext cx="12192000" cy="700616"/>
          </a:xfrm>
          <a:prstGeom prst="rect">
            <a:avLst/>
          </a:prstGeom>
          <a:gradFill>
            <a:gsLst>
              <a:gs pos="43000">
                <a:srgbClr val="009AB9"/>
              </a:gs>
              <a:gs pos="100000">
                <a:srgbClr val="02586D"/>
              </a:gs>
              <a:gs pos="100000">
                <a:srgbClr val="02586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188EA7-7D31-CF68-A4DD-37A950E3A619}"/>
              </a:ext>
            </a:extLst>
          </p:cNvPr>
          <p:cNvSpPr/>
          <p:nvPr/>
        </p:nvSpPr>
        <p:spPr>
          <a:xfrm>
            <a:off x="593257" y="101307"/>
            <a:ext cx="1270000" cy="11901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4A6F8-9925-04BA-A9F9-4A5295D4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" y="169039"/>
            <a:ext cx="1065620" cy="1190165"/>
          </a:xfrm>
          <a:prstGeom prst="rect">
            <a:avLst/>
          </a:prstGeom>
        </p:spPr>
      </p:pic>
      <p:pic>
        <p:nvPicPr>
          <p:cNvPr id="1032" name="Picture 8" descr="7 Kelebihan Linux Mint Dibanding Distro Lain | FikriRP Tech">
            <a:extLst>
              <a:ext uri="{FF2B5EF4-FFF2-40B4-BE49-F238E27FC236}">
                <a16:creationId xmlns:a16="http://schemas.microsoft.com/office/drawing/2014/main" id="{09ABDD71-23FB-31A3-D861-C9C2F4D6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5" y="5959614"/>
            <a:ext cx="987355" cy="8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E9B53-A446-EEEA-4CA4-D9A0C0DEF6F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35709" y="1425036"/>
            <a:ext cx="6268325" cy="4448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B492F-5240-CD9C-D638-33E3681D1BA1}"/>
              </a:ext>
            </a:extLst>
          </p:cNvPr>
          <p:cNvSpPr txBox="1"/>
          <p:nvPr/>
        </p:nvSpPr>
        <p:spPr>
          <a:xfrm>
            <a:off x="297493" y="2760133"/>
            <a:ext cx="5074636" cy="2229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file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provinsi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mengecek</a:t>
            </a:r>
            <a:r>
              <a:rPr lang="en-ID" dirty="0"/>
              <a:t> file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74743-A009-5306-26D7-FB6BD43D5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709" y="1425036"/>
            <a:ext cx="6249272" cy="447737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F90E9D1-5DC9-DE24-DDFF-8B033B08C822}"/>
              </a:ext>
            </a:extLst>
          </p:cNvPr>
          <p:cNvSpPr/>
          <p:nvPr/>
        </p:nvSpPr>
        <p:spPr>
          <a:xfrm>
            <a:off x="7977446" y="2411941"/>
            <a:ext cx="1045110" cy="297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173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001DA-E42F-F56A-9758-70539366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24" y="5653394"/>
            <a:ext cx="1536191" cy="15361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3B400D-C5F1-80AB-A5B0-B66AA2E41240}"/>
              </a:ext>
            </a:extLst>
          </p:cNvPr>
          <p:cNvSpPr/>
          <p:nvPr/>
        </p:nvSpPr>
        <p:spPr>
          <a:xfrm>
            <a:off x="-16935" y="230719"/>
            <a:ext cx="12192000" cy="700616"/>
          </a:xfrm>
          <a:prstGeom prst="rect">
            <a:avLst/>
          </a:prstGeom>
          <a:gradFill>
            <a:gsLst>
              <a:gs pos="43000">
                <a:srgbClr val="009AB9"/>
              </a:gs>
              <a:gs pos="100000">
                <a:srgbClr val="02586D"/>
              </a:gs>
              <a:gs pos="100000">
                <a:srgbClr val="02586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188EA7-7D31-CF68-A4DD-37A950E3A619}"/>
              </a:ext>
            </a:extLst>
          </p:cNvPr>
          <p:cNvSpPr/>
          <p:nvPr/>
        </p:nvSpPr>
        <p:spPr>
          <a:xfrm>
            <a:off x="593257" y="101307"/>
            <a:ext cx="1270000" cy="11901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4A6F8-9925-04BA-A9F9-4A5295D4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" y="169039"/>
            <a:ext cx="1065620" cy="1190165"/>
          </a:xfrm>
          <a:prstGeom prst="rect">
            <a:avLst/>
          </a:prstGeom>
        </p:spPr>
      </p:pic>
      <p:pic>
        <p:nvPicPr>
          <p:cNvPr id="1032" name="Picture 8" descr="7 Kelebihan Linux Mint Dibanding Distro Lain | FikriRP Tech">
            <a:extLst>
              <a:ext uri="{FF2B5EF4-FFF2-40B4-BE49-F238E27FC236}">
                <a16:creationId xmlns:a16="http://schemas.microsoft.com/office/drawing/2014/main" id="{09ABDD71-23FB-31A3-D861-C9C2F4D6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5" y="5959614"/>
            <a:ext cx="987355" cy="8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E9B53-A446-EEEA-4CA4-D9A0C0DEF6F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35709" y="1425036"/>
            <a:ext cx="6268325" cy="4448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B492F-5240-CD9C-D638-33E3681D1BA1}"/>
              </a:ext>
            </a:extLst>
          </p:cNvPr>
          <p:cNvSpPr txBox="1"/>
          <p:nvPr/>
        </p:nvSpPr>
        <p:spPr>
          <a:xfrm>
            <a:off x="297492" y="1862670"/>
            <a:ext cx="5070375" cy="389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menginput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data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; DKI Jakarta, </a:t>
            </a:r>
            <a:r>
              <a:rPr lang="en-ID" dirty="0" err="1"/>
              <a:t>Jawa</a:t>
            </a:r>
            <a:r>
              <a:rPr lang="en-ID" dirty="0"/>
              <a:t> Barat, Riau, </a:t>
            </a:r>
            <a:r>
              <a:rPr lang="en-ID" dirty="0" err="1"/>
              <a:t>Jawa</a:t>
            </a:r>
            <a:r>
              <a:rPr lang="en-ID" dirty="0"/>
              <a:t> Timur, </a:t>
            </a:r>
            <a:r>
              <a:rPr lang="en-ID" dirty="0" err="1"/>
              <a:t>Jawa</a:t>
            </a:r>
            <a:r>
              <a:rPr lang="en-ID" dirty="0"/>
              <a:t> Tengah, Sumatera Selatan, Bali, Kalimantan Barat, Sulawesi Utara, Sumatera Barat,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file provinsi.txt.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data pada file provinsi.txt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903D0-B7D1-B821-81F5-A69B88435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709" y="1434562"/>
            <a:ext cx="6230219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6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295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5</cp:revision>
  <dcterms:created xsi:type="dcterms:W3CDTF">2022-06-21T06:58:44Z</dcterms:created>
  <dcterms:modified xsi:type="dcterms:W3CDTF">2022-06-21T14:30:59Z</dcterms:modified>
</cp:coreProperties>
</file>