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7:13:50.36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7:14:50.38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8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826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028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1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85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9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14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486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80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19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5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3CF7-73C3-4FCA-933A-449A15D069C1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4A29-E77E-4F7D-A30F-CB6F3C5CA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19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9FDF53B-454C-596C-8C79-5BD536A9C7C6}"/>
              </a:ext>
            </a:extLst>
          </p:cNvPr>
          <p:cNvSpPr/>
          <p:nvPr/>
        </p:nvSpPr>
        <p:spPr>
          <a:xfrm>
            <a:off x="2683253" y="826366"/>
            <a:ext cx="1561109" cy="534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Mulai</a:t>
            </a:r>
            <a:endParaRPr lang="en-ID" sz="10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9AA4A-1750-64C3-2352-67F5AA6C5F22}"/>
              </a:ext>
            </a:extLst>
          </p:cNvPr>
          <p:cNvSpPr txBox="1"/>
          <p:nvPr/>
        </p:nvSpPr>
        <p:spPr>
          <a:xfrm>
            <a:off x="2202309" y="310231"/>
            <a:ext cx="25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FLOWCHART MASAK MIE</a:t>
            </a:r>
            <a:endParaRPr lang="en-ID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D1B3932A-086E-9ECF-AF11-95CF237BBC9B}"/>
              </a:ext>
            </a:extLst>
          </p:cNvPr>
          <p:cNvSpPr/>
          <p:nvPr/>
        </p:nvSpPr>
        <p:spPr>
          <a:xfrm>
            <a:off x="2683253" y="2200144"/>
            <a:ext cx="1561109" cy="9902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Pake</a:t>
            </a:r>
            <a:r>
              <a:rPr lang="en-US" sz="1013" dirty="0"/>
              <a:t> </a:t>
            </a:r>
            <a:r>
              <a:rPr lang="en-US" sz="1013" dirty="0" err="1"/>
              <a:t>telur</a:t>
            </a:r>
            <a:r>
              <a:rPr lang="en-US" sz="1013" dirty="0"/>
              <a:t>?</a:t>
            </a:r>
            <a:endParaRPr lang="en-ID" sz="1013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8999DB4-3614-D3D7-03A0-02C71BB652E5}"/>
              </a:ext>
            </a:extLst>
          </p:cNvPr>
          <p:cNvSpPr/>
          <p:nvPr/>
        </p:nvSpPr>
        <p:spPr>
          <a:xfrm>
            <a:off x="527314" y="2201810"/>
            <a:ext cx="1561109" cy="534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Panaskan</a:t>
            </a:r>
            <a:r>
              <a:rPr lang="en-US" sz="1013" dirty="0"/>
              <a:t> air </a:t>
            </a:r>
            <a:r>
              <a:rPr lang="en-US" sz="1013" dirty="0" err="1"/>
              <a:t>mentah</a:t>
            </a:r>
            <a:r>
              <a:rPr lang="en-US" sz="1013" dirty="0"/>
              <a:t>/</a:t>
            </a:r>
            <a:r>
              <a:rPr lang="en-US" sz="1013" dirty="0" err="1"/>
              <a:t>mateng</a:t>
            </a:r>
            <a:endParaRPr lang="en-ID" sz="1013" dirty="0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644C50E3-C0C8-99B2-34E9-ADA7AD6130AC}"/>
              </a:ext>
            </a:extLst>
          </p:cNvPr>
          <p:cNvSpPr/>
          <p:nvPr/>
        </p:nvSpPr>
        <p:spPr>
          <a:xfrm>
            <a:off x="2683253" y="1513255"/>
            <a:ext cx="1561109" cy="534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Siapkan</a:t>
            </a:r>
            <a:r>
              <a:rPr lang="en-US" sz="1013" dirty="0"/>
              <a:t> </a:t>
            </a:r>
            <a:r>
              <a:rPr lang="en-US" sz="1013" dirty="0" err="1"/>
              <a:t>mie</a:t>
            </a:r>
            <a:endParaRPr lang="en-ID" sz="1013" dirty="0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01AB4E72-A5CA-1156-7CAE-0AFE8BBFF220}"/>
              </a:ext>
            </a:extLst>
          </p:cNvPr>
          <p:cNvSpPr/>
          <p:nvPr/>
        </p:nvSpPr>
        <p:spPr>
          <a:xfrm>
            <a:off x="4902498" y="1514171"/>
            <a:ext cx="1561109" cy="534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Siapkan</a:t>
            </a:r>
            <a:r>
              <a:rPr lang="en-US" sz="1013" dirty="0"/>
              <a:t> </a:t>
            </a:r>
            <a:r>
              <a:rPr lang="en-US" sz="1013" dirty="0" err="1"/>
              <a:t>telur</a:t>
            </a:r>
            <a:endParaRPr lang="en-ID" sz="1013" dirty="0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8D61B04C-FD02-0459-0E1D-915FA18110D7}"/>
              </a:ext>
            </a:extLst>
          </p:cNvPr>
          <p:cNvSpPr/>
          <p:nvPr/>
        </p:nvSpPr>
        <p:spPr>
          <a:xfrm>
            <a:off x="527314" y="1518906"/>
            <a:ext cx="1561109" cy="534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Siapkan</a:t>
            </a:r>
            <a:r>
              <a:rPr lang="en-US" sz="1013" dirty="0"/>
              <a:t> </a:t>
            </a:r>
            <a:r>
              <a:rPr lang="en-US" sz="1013" dirty="0" err="1"/>
              <a:t>Panci</a:t>
            </a:r>
            <a:endParaRPr lang="en-ID" sz="1013" dirty="0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E11EBF4B-BF5F-FC91-8C15-B941D8C385BE}"/>
              </a:ext>
            </a:extLst>
          </p:cNvPr>
          <p:cNvSpPr/>
          <p:nvPr/>
        </p:nvSpPr>
        <p:spPr>
          <a:xfrm>
            <a:off x="4902494" y="2199237"/>
            <a:ext cx="1561109" cy="534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Siapkan</a:t>
            </a:r>
            <a:r>
              <a:rPr lang="en-US" sz="1013" dirty="0"/>
              <a:t> </a:t>
            </a:r>
            <a:r>
              <a:rPr lang="en-US" sz="1013" dirty="0" err="1"/>
              <a:t>Panci</a:t>
            </a:r>
            <a:endParaRPr lang="en-ID" sz="1013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49BD83-4C56-98A1-7616-63BC97CCEFE3}"/>
              </a:ext>
            </a:extLst>
          </p:cNvPr>
          <p:cNvCxnSpPr>
            <a:cxnSpLocks/>
          </p:cNvCxnSpPr>
          <p:nvPr/>
        </p:nvCxnSpPr>
        <p:spPr>
          <a:xfrm>
            <a:off x="3461966" y="1334002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50E15-158A-064B-FD3B-1F19A4A8CB12}"/>
              </a:ext>
            </a:extLst>
          </p:cNvPr>
          <p:cNvCxnSpPr>
            <a:cxnSpLocks/>
          </p:cNvCxnSpPr>
          <p:nvPr/>
        </p:nvCxnSpPr>
        <p:spPr>
          <a:xfrm>
            <a:off x="3461826" y="2015044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7DC645-CC8A-E2B0-5430-87D5A7A8C539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1932312" y="1785938"/>
            <a:ext cx="750941" cy="90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6C052A-8152-BAE7-1659-755620EAE9CD}"/>
              </a:ext>
            </a:extLst>
          </p:cNvPr>
          <p:cNvCxnSpPr>
            <a:cxnSpLocks/>
          </p:cNvCxnSpPr>
          <p:nvPr/>
        </p:nvCxnSpPr>
        <p:spPr>
          <a:xfrm>
            <a:off x="1305887" y="2019163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B06CF4-F2A3-46B5-AF28-B1FCF6C5CFE0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 flipV="1">
            <a:off x="4244362" y="1781203"/>
            <a:ext cx="814247" cy="91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4973C6B-5890-E241-829E-0DA12F2003C0}"/>
              </a:ext>
            </a:extLst>
          </p:cNvPr>
          <p:cNvSpPr/>
          <p:nvPr/>
        </p:nvSpPr>
        <p:spPr>
          <a:xfrm>
            <a:off x="4902494" y="2876091"/>
            <a:ext cx="1561109" cy="534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Panaskan</a:t>
            </a:r>
            <a:r>
              <a:rPr lang="en-US" sz="1013" dirty="0"/>
              <a:t> air </a:t>
            </a:r>
            <a:r>
              <a:rPr lang="en-US" sz="1013" dirty="0" err="1"/>
              <a:t>mentah</a:t>
            </a:r>
            <a:r>
              <a:rPr lang="en-US" sz="1013" dirty="0"/>
              <a:t>/</a:t>
            </a:r>
            <a:r>
              <a:rPr lang="en-US" sz="1013" dirty="0" err="1"/>
              <a:t>mateng</a:t>
            </a:r>
            <a:endParaRPr lang="en-ID" sz="1013" dirty="0"/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0C1936D2-8F64-A535-ABCB-BB5C32D6C5DA}"/>
              </a:ext>
            </a:extLst>
          </p:cNvPr>
          <p:cNvSpPr/>
          <p:nvPr/>
        </p:nvSpPr>
        <p:spPr>
          <a:xfrm>
            <a:off x="527314" y="2884714"/>
            <a:ext cx="1561109" cy="534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Masukan</a:t>
            </a:r>
            <a:r>
              <a:rPr lang="en-US" sz="1013" dirty="0"/>
              <a:t> </a:t>
            </a:r>
            <a:r>
              <a:rPr lang="en-US" sz="1013" dirty="0" err="1"/>
              <a:t>mie</a:t>
            </a:r>
            <a:r>
              <a:rPr lang="en-US" sz="1013" dirty="0"/>
              <a:t> </a:t>
            </a:r>
            <a:r>
              <a:rPr lang="en-US" sz="1013" dirty="0" err="1"/>
              <a:t>kedalam</a:t>
            </a:r>
            <a:r>
              <a:rPr lang="en-US" sz="1013" dirty="0"/>
              <a:t> </a:t>
            </a:r>
            <a:r>
              <a:rPr lang="en-US" sz="1013" dirty="0" err="1"/>
              <a:t>panci</a:t>
            </a:r>
            <a:endParaRPr lang="en-ID" sz="1013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1569C9-CC20-07EE-79BA-60B66C52F31A}"/>
              </a:ext>
            </a:extLst>
          </p:cNvPr>
          <p:cNvCxnSpPr>
            <a:cxnSpLocks/>
          </p:cNvCxnSpPr>
          <p:nvPr/>
        </p:nvCxnSpPr>
        <p:spPr>
          <a:xfrm>
            <a:off x="1305887" y="2699164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DC5CC9-2142-0C6F-1AB8-966801FA6946}"/>
              </a:ext>
            </a:extLst>
          </p:cNvPr>
          <p:cNvCxnSpPr>
            <a:cxnSpLocks/>
          </p:cNvCxnSpPr>
          <p:nvPr/>
        </p:nvCxnSpPr>
        <p:spPr>
          <a:xfrm>
            <a:off x="1305887" y="3384971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30D7C4F1-6BA1-6897-6CB9-D760862A1683}"/>
              </a:ext>
            </a:extLst>
          </p:cNvPr>
          <p:cNvSpPr/>
          <p:nvPr/>
        </p:nvSpPr>
        <p:spPr>
          <a:xfrm>
            <a:off x="4902494" y="3559639"/>
            <a:ext cx="1561109" cy="534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Masukan</a:t>
            </a:r>
            <a:r>
              <a:rPr lang="en-US" sz="1013" dirty="0"/>
              <a:t> </a:t>
            </a:r>
            <a:r>
              <a:rPr lang="en-US" sz="1013" dirty="0" err="1"/>
              <a:t>mie</a:t>
            </a:r>
            <a:r>
              <a:rPr lang="en-US" sz="1013" dirty="0"/>
              <a:t> </a:t>
            </a:r>
            <a:r>
              <a:rPr lang="en-US" sz="1013" dirty="0" err="1"/>
              <a:t>kedalam</a:t>
            </a:r>
            <a:r>
              <a:rPr lang="en-US" sz="1013" dirty="0"/>
              <a:t> </a:t>
            </a:r>
            <a:r>
              <a:rPr lang="en-US" sz="1013" dirty="0" err="1"/>
              <a:t>panci</a:t>
            </a:r>
            <a:endParaRPr lang="en-ID" sz="1013" dirty="0"/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9EAFB812-98D8-A8C1-25E4-70FEB04AF06A}"/>
              </a:ext>
            </a:extLst>
          </p:cNvPr>
          <p:cNvSpPr/>
          <p:nvPr/>
        </p:nvSpPr>
        <p:spPr>
          <a:xfrm>
            <a:off x="4902493" y="4234592"/>
            <a:ext cx="1561109" cy="534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Masukan</a:t>
            </a:r>
            <a:r>
              <a:rPr lang="en-US" sz="1013" dirty="0"/>
              <a:t> </a:t>
            </a:r>
            <a:r>
              <a:rPr lang="en-US" sz="1013" dirty="0" err="1"/>
              <a:t>telur</a:t>
            </a:r>
            <a:r>
              <a:rPr lang="en-US" sz="1013" dirty="0"/>
              <a:t> </a:t>
            </a:r>
            <a:r>
              <a:rPr lang="en-US" sz="1013" dirty="0" err="1"/>
              <a:t>kedalam</a:t>
            </a:r>
            <a:r>
              <a:rPr lang="en-US" sz="1013" dirty="0"/>
              <a:t> </a:t>
            </a:r>
            <a:r>
              <a:rPr lang="en-US" sz="1013" dirty="0" err="1"/>
              <a:t>panci</a:t>
            </a:r>
            <a:endParaRPr lang="en-ID" sz="1013" dirty="0"/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CF62D5D4-82E0-F13E-0187-4B9254585107}"/>
              </a:ext>
            </a:extLst>
          </p:cNvPr>
          <p:cNvSpPr/>
          <p:nvPr/>
        </p:nvSpPr>
        <p:spPr>
          <a:xfrm>
            <a:off x="541123" y="4238656"/>
            <a:ext cx="1561109" cy="534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Tunggu</a:t>
            </a:r>
            <a:r>
              <a:rPr lang="en-US" sz="1013" dirty="0"/>
              <a:t> </a:t>
            </a:r>
            <a:r>
              <a:rPr lang="en-US" sz="1013" dirty="0" err="1"/>
              <a:t>sampai</a:t>
            </a:r>
            <a:r>
              <a:rPr lang="en-US" sz="1013" dirty="0"/>
              <a:t> </a:t>
            </a:r>
            <a:r>
              <a:rPr lang="en-US" sz="1013" dirty="0" err="1"/>
              <a:t>matang</a:t>
            </a:r>
            <a:endParaRPr lang="en-ID" sz="1013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5EB767-E9E2-AAA0-6E80-DA7895ADD57D}"/>
              </a:ext>
            </a:extLst>
          </p:cNvPr>
          <p:cNvCxnSpPr>
            <a:cxnSpLocks/>
          </p:cNvCxnSpPr>
          <p:nvPr/>
        </p:nvCxnSpPr>
        <p:spPr>
          <a:xfrm>
            <a:off x="1305887" y="4071510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B1D36958-FD06-C4F3-6DA5-9FD03D799CDB}"/>
              </a:ext>
            </a:extLst>
          </p:cNvPr>
          <p:cNvSpPr/>
          <p:nvPr/>
        </p:nvSpPr>
        <p:spPr>
          <a:xfrm>
            <a:off x="4902493" y="5653899"/>
            <a:ext cx="1561109" cy="534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Tunggu</a:t>
            </a:r>
            <a:r>
              <a:rPr lang="en-US" sz="1013" dirty="0"/>
              <a:t> </a:t>
            </a:r>
            <a:r>
              <a:rPr lang="en-US" sz="1013" dirty="0" err="1"/>
              <a:t>sampai</a:t>
            </a:r>
            <a:r>
              <a:rPr lang="en-US" sz="1013" dirty="0"/>
              <a:t> </a:t>
            </a:r>
            <a:r>
              <a:rPr lang="en-US" sz="1013" dirty="0" err="1"/>
              <a:t>matang</a:t>
            </a:r>
            <a:endParaRPr lang="en-ID" sz="1013" dirty="0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9FB4F62A-9FDD-F4BC-6ADF-E9E17D22120C}"/>
              </a:ext>
            </a:extLst>
          </p:cNvPr>
          <p:cNvSpPr/>
          <p:nvPr/>
        </p:nvSpPr>
        <p:spPr>
          <a:xfrm>
            <a:off x="525332" y="3558235"/>
            <a:ext cx="1561109" cy="534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Buka </a:t>
            </a:r>
            <a:r>
              <a:rPr lang="en-US" sz="1013" dirty="0" err="1"/>
              <a:t>bumbu</a:t>
            </a:r>
            <a:r>
              <a:rPr lang="en-US" sz="1013" dirty="0"/>
              <a:t> </a:t>
            </a:r>
            <a:r>
              <a:rPr lang="en-US" sz="1013" dirty="0" err="1"/>
              <a:t>mie</a:t>
            </a:r>
            <a:r>
              <a:rPr lang="en-US" sz="1013" dirty="0"/>
              <a:t> dan </a:t>
            </a:r>
            <a:r>
              <a:rPr lang="en-US" sz="1013" dirty="0" err="1"/>
              <a:t>masukan</a:t>
            </a:r>
            <a:r>
              <a:rPr lang="en-US" sz="1013" dirty="0"/>
              <a:t> </a:t>
            </a:r>
            <a:r>
              <a:rPr lang="en-US" sz="1013" dirty="0" err="1"/>
              <a:t>ke</a:t>
            </a:r>
            <a:r>
              <a:rPr lang="en-US" sz="1013" dirty="0"/>
              <a:t> </a:t>
            </a:r>
            <a:r>
              <a:rPr lang="en-US" sz="1013" dirty="0" err="1"/>
              <a:t>tempat</a:t>
            </a:r>
            <a:r>
              <a:rPr lang="en-US" sz="1013" dirty="0"/>
              <a:t> </a:t>
            </a:r>
            <a:r>
              <a:rPr lang="en-US" sz="1013" dirty="0" err="1"/>
              <a:t>nya</a:t>
            </a:r>
            <a:endParaRPr lang="en-ID" sz="1013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02E70C-B995-3D9F-1F53-7525AD86DC1A}"/>
              </a:ext>
            </a:extLst>
          </p:cNvPr>
          <p:cNvCxnSpPr>
            <a:cxnSpLocks/>
          </p:cNvCxnSpPr>
          <p:nvPr/>
        </p:nvCxnSpPr>
        <p:spPr>
          <a:xfrm>
            <a:off x="1282315" y="4768656"/>
            <a:ext cx="0" cy="17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BAC50326-8D4C-F3D3-681D-92F7F8E0D055}"/>
              </a:ext>
            </a:extLst>
          </p:cNvPr>
          <p:cNvSpPr/>
          <p:nvPr/>
        </p:nvSpPr>
        <p:spPr>
          <a:xfrm>
            <a:off x="4902493" y="4938796"/>
            <a:ext cx="1561109" cy="534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Buka </a:t>
            </a:r>
            <a:r>
              <a:rPr lang="en-US" sz="1013" dirty="0" err="1"/>
              <a:t>bumbu</a:t>
            </a:r>
            <a:r>
              <a:rPr lang="en-US" sz="1013" dirty="0"/>
              <a:t> </a:t>
            </a:r>
            <a:r>
              <a:rPr lang="en-US" sz="1013" dirty="0" err="1"/>
              <a:t>mie</a:t>
            </a:r>
            <a:r>
              <a:rPr lang="en-US" sz="1013" dirty="0"/>
              <a:t> dan </a:t>
            </a:r>
            <a:r>
              <a:rPr lang="en-US" sz="1013" dirty="0" err="1"/>
              <a:t>masukan</a:t>
            </a:r>
            <a:r>
              <a:rPr lang="en-US" sz="1013" dirty="0"/>
              <a:t> </a:t>
            </a:r>
            <a:r>
              <a:rPr lang="en-US" sz="1013" dirty="0" err="1"/>
              <a:t>ke</a:t>
            </a:r>
            <a:r>
              <a:rPr lang="en-US" sz="1013" dirty="0"/>
              <a:t> </a:t>
            </a:r>
            <a:r>
              <a:rPr lang="en-US" sz="1013" dirty="0" err="1"/>
              <a:t>tempat</a:t>
            </a:r>
            <a:r>
              <a:rPr lang="en-US" sz="1013" dirty="0"/>
              <a:t> </a:t>
            </a:r>
            <a:r>
              <a:rPr lang="en-US" sz="1013" dirty="0" err="1"/>
              <a:t>nya</a:t>
            </a:r>
            <a:endParaRPr lang="en-ID" sz="1013" dirty="0"/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9ED76077-1FDB-1F4B-0AC0-AC8EBBF6F0E4}"/>
              </a:ext>
            </a:extLst>
          </p:cNvPr>
          <p:cNvSpPr/>
          <p:nvPr/>
        </p:nvSpPr>
        <p:spPr>
          <a:xfrm>
            <a:off x="529921" y="4941985"/>
            <a:ext cx="1561109" cy="9902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Sudah</a:t>
            </a:r>
            <a:r>
              <a:rPr lang="en-US" sz="1013" dirty="0"/>
              <a:t> </a:t>
            </a:r>
            <a:r>
              <a:rPr lang="en-US" sz="1013" dirty="0" err="1"/>
              <a:t>matang</a:t>
            </a:r>
            <a:r>
              <a:rPr lang="en-US" sz="1013" dirty="0"/>
              <a:t>?</a:t>
            </a:r>
            <a:endParaRPr lang="en-ID" sz="1013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063336D-107F-02E6-612D-85FD1235C2A6}"/>
              </a:ext>
            </a:extLst>
          </p:cNvPr>
          <p:cNvCxnSpPr>
            <a:cxnSpLocks/>
          </p:cNvCxnSpPr>
          <p:nvPr/>
        </p:nvCxnSpPr>
        <p:spPr>
          <a:xfrm>
            <a:off x="1284855" y="5857688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7222695-7ED3-6368-23FC-5C84D4E99303}"/>
                  </a:ext>
                </a:extLst>
              </p14:cNvPr>
              <p14:cNvContentPartPr/>
              <p14:nvPr/>
            </p14:nvContentPartPr>
            <p14:xfrm>
              <a:off x="3092195" y="10196526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7222695-7ED3-6368-23FC-5C84D4E99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5" y="1019220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6E090C-BA7A-9222-3896-50E00A236B10}"/>
                  </a:ext>
                </a:extLst>
              </p14:cNvPr>
              <p14:cNvContentPartPr/>
              <p14:nvPr/>
            </p14:nvContentPartPr>
            <p14:xfrm>
              <a:off x="11334570" y="3695580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6E090C-BA7A-9222-3896-50E00A236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0250" y="3691260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A53A4CF-90A5-3A4C-4C1B-AAE374E81D72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586514" y="5920931"/>
            <a:ext cx="315979" cy="26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7D42AABD-7B33-208B-FCE4-BD52E87505DE}"/>
              </a:ext>
            </a:extLst>
          </p:cNvPr>
          <p:cNvSpPr/>
          <p:nvPr/>
        </p:nvSpPr>
        <p:spPr>
          <a:xfrm>
            <a:off x="4887742" y="6335512"/>
            <a:ext cx="1561109" cy="9902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Sudah</a:t>
            </a:r>
            <a:r>
              <a:rPr lang="en-US" sz="1013" dirty="0"/>
              <a:t> </a:t>
            </a:r>
            <a:r>
              <a:rPr lang="en-US" sz="1013" dirty="0" err="1"/>
              <a:t>matang</a:t>
            </a:r>
            <a:r>
              <a:rPr lang="en-US" sz="1013" dirty="0"/>
              <a:t>?</a:t>
            </a:r>
            <a:endParaRPr lang="en-ID" sz="1013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2232C1-1BD9-A7F8-9AD9-340A15D02C60}"/>
              </a:ext>
            </a:extLst>
          </p:cNvPr>
          <p:cNvCxnSpPr>
            <a:cxnSpLocks/>
          </p:cNvCxnSpPr>
          <p:nvPr/>
        </p:nvCxnSpPr>
        <p:spPr>
          <a:xfrm>
            <a:off x="5669343" y="7311816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618B6B4-F03F-0A84-00EE-7909BC913EA5}"/>
              </a:ext>
            </a:extLst>
          </p:cNvPr>
          <p:cNvCxnSpPr>
            <a:cxnSpLocks/>
          </p:cNvCxnSpPr>
          <p:nvPr/>
        </p:nvCxnSpPr>
        <p:spPr>
          <a:xfrm flipV="1">
            <a:off x="340673" y="4487910"/>
            <a:ext cx="203713" cy="29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FEEAF82-7896-6787-4F78-C3BC56B8F61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40673" y="4768656"/>
            <a:ext cx="189248" cy="66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8FA3A8BF-A2D4-90F6-C86A-9B6DE8BB7232}"/>
              </a:ext>
            </a:extLst>
          </p:cNvPr>
          <p:cNvSpPr/>
          <p:nvPr/>
        </p:nvSpPr>
        <p:spPr>
          <a:xfrm>
            <a:off x="523352" y="6051337"/>
            <a:ext cx="1561109" cy="534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Masukan</a:t>
            </a:r>
            <a:r>
              <a:rPr lang="en-US" sz="1013" dirty="0"/>
              <a:t> </a:t>
            </a:r>
            <a:r>
              <a:rPr lang="en-US" sz="1013" dirty="0" err="1"/>
              <a:t>mie</a:t>
            </a:r>
            <a:r>
              <a:rPr lang="en-US" sz="1013" dirty="0"/>
              <a:t> </a:t>
            </a:r>
            <a:r>
              <a:rPr lang="en-US" sz="1013" dirty="0" err="1"/>
              <a:t>ke</a:t>
            </a:r>
            <a:r>
              <a:rPr lang="en-US" sz="1013" dirty="0"/>
              <a:t> </a:t>
            </a:r>
            <a:r>
              <a:rPr lang="en-US" sz="1013" dirty="0" err="1"/>
              <a:t>tempat</a:t>
            </a:r>
            <a:r>
              <a:rPr lang="en-US" sz="1013" dirty="0"/>
              <a:t> </a:t>
            </a:r>
            <a:r>
              <a:rPr lang="en-US" sz="1013" dirty="0" err="1"/>
              <a:t>nya</a:t>
            </a:r>
            <a:endParaRPr lang="en-ID" sz="1013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5965C13-5E65-8619-9DF0-868FC2024314}"/>
              </a:ext>
            </a:extLst>
          </p:cNvPr>
          <p:cNvCxnSpPr>
            <a:cxnSpLocks/>
            <a:stCxn id="133" idx="2"/>
            <a:endCxn id="143" idx="0"/>
          </p:cNvCxnSpPr>
          <p:nvPr/>
        </p:nvCxnSpPr>
        <p:spPr>
          <a:xfrm>
            <a:off x="1303907" y="6585401"/>
            <a:ext cx="2159901" cy="195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Process 134">
            <a:extLst>
              <a:ext uri="{FF2B5EF4-FFF2-40B4-BE49-F238E27FC236}">
                <a16:creationId xmlns:a16="http://schemas.microsoft.com/office/drawing/2014/main" id="{9A4BA37C-108F-B8B3-E1F0-7C2A0CD4214B}"/>
              </a:ext>
            </a:extLst>
          </p:cNvPr>
          <p:cNvSpPr/>
          <p:nvPr/>
        </p:nvSpPr>
        <p:spPr>
          <a:xfrm>
            <a:off x="4887742" y="7477949"/>
            <a:ext cx="1561109" cy="534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Masukan</a:t>
            </a:r>
            <a:r>
              <a:rPr lang="en-US" sz="1013" dirty="0"/>
              <a:t> </a:t>
            </a:r>
            <a:r>
              <a:rPr lang="en-US" sz="1013" dirty="0" err="1"/>
              <a:t>mie</a:t>
            </a:r>
            <a:r>
              <a:rPr lang="en-US" sz="1013" dirty="0"/>
              <a:t> </a:t>
            </a:r>
            <a:r>
              <a:rPr lang="en-US" sz="1013" dirty="0" err="1"/>
              <a:t>ke</a:t>
            </a:r>
            <a:r>
              <a:rPr lang="en-US" sz="1013" dirty="0"/>
              <a:t> </a:t>
            </a:r>
            <a:r>
              <a:rPr lang="en-US" sz="1013" dirty="0" err="1"/>
              <a:t>tempat</a:t>
            </a:r>
            <a:r>
              <a:rPr lang="en-US" sz="1013" dirty="0"/>
              <a:t> </a:t>
            </a:r>
            <a:r>
              <a:rPr lang="en-US" sz="1013" dirty="0" err="1"/>
              <a:t>nya</a:t>
            </a:r>
            <a:endParaRPr lang="en-ID" sz="1013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57B1D2D-92DA-49D7-BAF1-CD470C2D4F76}"/>
              </a:ext>
            </a:extLst>
          </p:cNvPr>
          <p:cNvCxnSpPr>
            <a:cxnSpLocks/>
            <a:stCxn id="135" idx="2"/>
            <a:endCxn id="143" idx="0"/>
          </p:cNvCxnSpPr>
          <p:nvPr/>
        </p:nvCxnSpPr>
        <p:spPr>
          <a:xfrm flipH="1">
            <a:off x="3463808" y="8012013"/>
            <a:ext cx="2204489" cy="53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Terminator 142">
            <a:extLst>
              <a:ext uri="{FF2B5EF4-FFF2-40B4-BE49-F238E27FC236}">
                <a16:creationId xmlns:a16="http://schemas.microsoft.com/office/drawing/2014/main" id="{3EB6C22A-C05A-329D-B6C0-A09FC6A13D7A}"/>
              </a:ext>
            </a:extLst>
          </p:cNvPr>
          <p:cNvSpPr/>
          <p:nvPr/>
        </p:nvSpPr>
        <p:spPr>
          <a:xfrm>
            <a:off x="2683253" y="8544726"/>
            <a:ext cx="1561109" cy="534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Selesai</a:t>
            </a:r>
            <a:endParaRPr lang="en-ID" sz="1013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8B1C04-2FED-9832-9474-535739796B80}"/>
              </a:ext>
            </a:extLst>
          </p:cNvPr>
          <p:cNvSpPr txBox="1"/>
          <p:nvPr/>
        </p:nvSpPr>
        <p:spPr>
          <a:xfrm>
            <a:off x="1416115" y="581589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ID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05A6C8C-855B-14FB-FB97-F53C0EBA2ECF}"/>
              </a:ext>
            </a:extLst>
          </p:cNvPr>
          <p:cNvSpPr txBox="1"/>
          <p:nvPr/>
        </p:nvSpPr>
        <p:spPr>
          <a:xfrm>
            <a:off x="514068" y="507655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endParaRPr lang="en-ID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423B437-484E-D884-DBD9-2D07C01C0F8A}"/>
              </a:ext>
            </a:extLst>
          </p:cNvPr>
          <p:cNvSpPr txBox="1"/>
          <p:nvPr/>
        </p:nvSpPr>
        <p:spPr>
          <a:xfrm>
            <a:off x="4768685" y="6479163"/>
            <a:ext cx="18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en-ID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9BB2E7A-EF25-0DC3-91F4-CC542181CC9A}"/>
              </a:ext>
            </a:extLst>
          </p:cNvPr>
          <p:cNvSpPr txBox="1"/>
          <p:nvPr/>
        </p:nvSpPr>
        <p:spPr>
          <a:xfrm>
            <a:off x="5704981" y="726335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ID" sz="12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5A8EB5-FE21-FC1C-0DB9-431436C85289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4586514" y="6183318"/>
            <a:ext cx="301228" cy="64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67CB13-6D01-D486-0BAB-624688C14468}"/>
              </a:ext>
            </a:extLst>
          </p:cNvPr>
          <p:cNvCxnSpPr>
            <a:cxnSpLocks/>
          </p:cNvCxnSpPr>
          <p:nvPr/>
        </p:nvCxnSpPr>
        <p:spPr>
          <a:xfrm>
            <a:off x="5668296" y="2015264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F0C684-FE33-873B-4E9F-392485DBB23A}"/>
              </a:ext>
            </a:extLst>
          </p:cNvPr>
          <p:cNvCxnSpPr>
            <a:cxnSpLocks/>
          </p:cNvCxnSpPr>
          <p:nvPr/>
        </p:nvCxnSpPr>
        <p:spPr>
          <a:xfrm>
            <a:off x="5668296" y="2695265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DB51A4-AB26-8E73-DCA9-E9970D3CFE8C}"/>
              </a:ext>
            </a:extLst>
          </p:cNvPr>
          <p:cNvCxnSpPr>
            <a:cxnSpLocks/>
          </p:cNvCxnSpPr>
          <p:nvPr/>
        </p:nvCxnSpPr>
        <p:spPr>
          <a:xfrm>
            <a:off x="5668296" y="3381072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79E0D1-24F6-1A99-84C9-6F9F7E9DB797}"/>
              </a:ext>
            </a:extLst>
          </p:cNvPr>
          <p:cNvCxnSpPr>
            <a:cxnSpLocks/>
          </p:cNvCxnSpPr>
          <p:nvPr/>
        </p:nvCxnSpPr>
        <p:spPr>
          <a:xfrm>
            <a:off x="5668296" y="4067611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2DE84-1682-5AF6-B2E7-3219A1385F66}"/>
              </a:ext>
            </a:extLst>
          </p:cNvPr>
          <p:cNvCxnSpPr>
            <a:cxnSpLocks/>
          </p:cNvCxnSpPr>
          <p:nvPr/>
        </p:nvCxnSpPr>
        <p:spPr>
          <a:xfrm>
            <a:off x="5644724" y="4764757"/>
            <a:ext cx="0" cy="17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522179B-0364-647A-8C94-41240B03477F}"/>
              </a:ext>
            </a:extLst>
          </p:cNvPr>
          <p:cNvCxnSpPr>
            <a:cxnSpLocks/>
          </p:cNvCxnSpPr>
          <p:nvPr/>
        </p:nvCxnSpPr>
        <p:spPr>
          <a:xfrm>
            <a:off x="5668296" y="5470486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ADDAC1-365B-90D4-F25B-FEC26C7AD938}"/>
              </a:ext>
            </a:extLst>
          </p:cNvPr>
          <p:cNvCxnSpPr>
            <a:cxnSpLocks/>
          </p:cNvCxnSpPr>
          <p:nvPr/>
        </p:nvCxnSpPr>
        <p:spPr>
          <a:xfrm>
            <a:off x="5668296" y="6174871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2B74E0E-E030-EA37-7B02-6B207E0CB6D3}"/>
              </a:ext>
            </a:extLst>
          </p:cNvPr>
          <p:cNvCxnSpPr>
            <a:cxnSpLocks/>
          </p:cNvCxnSpPr>
          <p:nvPr/>
        </p:nvCxnSpPr>
        <p:spPr>
          <a:xfrm>
            <a:off x="5668296" y="6787526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CCCE38-C4A9-AECF-49AE-AA6C61FA9E49}"/>
              </a:ext>
            </a:extLst>
          </p:cNvPr>
          <p:cNvCxnSpPr>
            <a:cxnSpLocks/>
          </p:cNvCxnSpPr>
          <p:nvPr/>
        </p:nvCxnSpPr>
        <p:spPr>
          <a:xfrm>
            <a:off x="5668296" y="7474065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80</Words>
  <Application>Microsoft Office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3</cp:revision>
  <dcterms:created xsi:type="dcterms:W3CDTF">2022-07-06T06:26:13Z</dcterms:created>
  <dcterms:modified xsi:type="dcterms:W3CDTF">2022-07-07T02:06:38Z</dcterms:modified>
</cp:coreProperties>
</file>