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479" autoAdjust="0"/>
  </p:normalViewPr>
  <p:slideViewPr>
    <p:cSldViewPr snapToGrid="0">
      <p:cViewPr varScale="1">
        <p:scale>
          <a:sx n="30" d="100"/>
          <a:sy n="30" d="100"/>
        </p:scale>
        <p:origin x="11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1F38B-E9B1-4FD1-8A1C-2D8791637EC2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E3923-11DA-457E-A118-C43991E247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183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E3923-11DA-457E-A118-C43991E24734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398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>
                <a:latin typeface="Franklin Gothic Book" panose="020B0503020102020204" pitchFamily="34" charset="0"/>
              </a:rPr>
              <a:t>1. Cinnamon sangat </a:t>
            </a:r>
            <a:r>
              <a:rPr lang="en-ID" sz="1200" dirty="0" err="1">
                <a:latin typeface="Franklin Gothic Book" panose="020B0503020102020204" pitchFamily="34" charset="0"/>
              </a:rPr>
              <a:t>populer</a:t>
            </a:r>
            <a:r>
              <a:rPr lang="en-ID" sz="1200" dirty="0">
                <a:latin typeface="Franklin Gothic Book" panose="020B0503020102020204" pitchFamily="34" charset="0"/>
              </a:rPr>
              <a:t> dan </a:t>
            </a:r>
            <a:r>
              <a:rPr lang="en-ID" sz="1200" dirty="0" err="1">
                <a:latin typeface="Franklin Gothic Book" panose="020B0503020102020204" pitchFamily="34" charset="0"/>
              </a:rPr>
              <a:t>banyak</a:t>
            </a:r>
            <a:r>
              <a:rPr lang="en-ID" sz="1200" dirty="0">
                <a:latin typeface="Franklin Gothic Book" panose="020B0503020102020204" pitchFamily="34" charset="0"/>
              </a:rPr>
              <a:t> </a:t>
            </a:r>
            <a:r>
              <a:rPr lang="en-ID" sz="1200" dirty="0" err="1">
                <a:latin typeface="Franklin Gothic Book" panose="020B0503020102020204" pitchFamily="34" charset="0"/>
              </a:rPr>
              <a:t>yg</a:t>
            </a:r>
            <a:r>
              <a:rPr lang="en-ID" sz="1200" dirty="0">
                <a:latin typeface="Franklin Gothic Book" panose="020B0503020102020204" pitchFamily="34" charset="0"/>
              </a:rPr>
              <a:t> </a:t>
            </a:r>
            <a:r>
              <a:rPr lang="en-ID" sz="1200" dirty="0" err="1">
                <a:latin typeface="Franklin Gothic Book" panose="020B0503020102020204" pitchFamily="34" charset="0"/>
              </a:rPr>
              <a:t>memakainya</a:t>
            </a:r>
            <a:r>
              <a:rPr lang="en-ID" sz="1200" dirty="0">
                <a:latin typeface="Franklin Gothic Book" panose="020B0503020102020204" pitchFamily="34" charset="0"/>
              </a:rPr>
              <a:t> </a:t>
            </a:r>
            <a:r>
              <a:rPr lang="en-ID" sz="1200" dirty="0" err="1">
                <a:latin typeface="Franklin Gothic Book" panose="020B0503020102020204" pitchFamily="34" charset="0"/>
              </a:rPr>
              <a:t>karena</a:t>
            </a:r>
            <a:r>
              <a:rPr lang="en-ID" sz="1200" dirty="0">
                <a:latin typeface="Franklin Gothic Book" panose="020B0503020102020204" pitchFamily="34" charset="0"/>
              </a:rPr>
              <a:t> </a:t>
            </a:r>
            <a:r>
              <a:rPr lang="en-ID" sz="1200" dirty="0" err="1">
                <a:latin typeface="Franklin Gothic Book" panose="020B0503020102020204" pitchFamily="34" charset="0"/>
              </a:rPr>
              <a:t>designnya</a:t>
            </a:r>
            <a:r>
              <a:rPr lang="en-ID" sz="1200" dirty="0">
                <a:latin typeface="Franklin Gothic Book" panose="020B0503020102020204" pitchFamily="34" charset="0"/>
              </a:rPr>
              <a:t> </a:t>
            </a:r>
            <a:r>
              <a:rPr lang="en-ID" sz="1200" dirty="0" err="1">
                <a:latin typeface="Franklin Gothic Book" panose="020B0503020102020204" pitchFamily="34" charset="0"/>
              </a:rPr>
              <a:t>yg</a:t>
            </a:r>
            <a:r>
              <a:rPr lang="en-ID" sz="1200" dirty="0">
                <a:latin typeface="Franklin Gothic Book" panose="020B0503020102020204" pitchFamily="34" charset="0"/>
              </a:rPr>
              <a:t> </a:t>
            </a:r>
            <a:r>
              <a:rPr lang="en-ID" sz="1200" dirty="0" err="1">
                <a:latin typeface="Franklin Gothic Book" panose="020B0503020102020204" pitchFamily="34" charset="0"/>
              </a:rPr>
              <a:t>seperti</a:t>
            </a:r>
            <a:r>
              <a:rPr lang="en-ID" sz="1200" dirty="0">
                <a:latin typeface="Franklin Gothic Book" panose="020B0503020102020204" pitchFamily="34" charset="0"/>
              </a:rPr>
              <a:t> OS pada </a:t>
            </a:r>
            <a:r>
              <a:rPr lang="en-ID" sz="1200" dirty="0" err="1">
                <a:latin typeface="Franklin Gothic Book" panose="020B0503020102020204" pitchFamily="34" charset="0"/>
              </a:rPr>
              <a:t>umumnya</a:t>
            </a:r>
            <a:r>
              <a:rPr lang="en-ID" sz="1200" dirty="0">
                <a:latin typeface="Franklin Gothic Book" panose="020B0503020102020204" pitchFamily="34" charset="0"/>
              </a:rPr>
              <a:t> sangat </a:t>
            </a:r>
            <a:r>
              <a:rPr lang="en-ID" sz="1200" dirty="0" err="1">
                <a:latin typeface="Franklin Gothic Book" panose="020B0503020102020204" pitchFamily="34" charset="0"/>
              </a:rPr>
              <a:t>mudah</a:t>
            </a:r>
            <a:r>
              <a:rPr lang="en-ID" sz="1200" dirty="0">
                <a:latin typeface="Franklin Gothic Book" panose="020B0503020102020204" pitchFamily="34" charset="0"/>
              </a:rPr>
              <a:t> </a:t>
            </a:r>
            <a:r>
              <a:rPr lang="en-ID" sz="1200" dirty="0" err="1">
                <a:latin typeface="Franklin Gothic Book" panose="020B0503020102020204" pitchFamily="34" charset="0"/>
              </a:rPr>
              <a:t>digunakan</a:t>
            </a:r>
            <a:r>
              <a:rPr lang="en-ID" sz="1200" dirty="0">
                <a:latin typeface="Franklin Gothic Book" panose="020B0503020102020204" pitchFamily="34" charset="0"/>
              </a:rPr>
              <a:t> </a:t>
            </a:r>
            <a:r>
              <a:rPr lang="en-ID" sz="1200" dirty="0" err="1">
                <a:latin typeface="Franklin Gothic Book" panose="020B0503020102020204" pitchFamily="34" charset="0"/>
              </a:rPr>
              <a:t>untuk</a:t>
            </a:r>
            <a:r>
              <a:rPr lang="en-ID" sz="1200" dirty="0">
                <a:latin typeface="Franklin Gothic Book" panose="020B0503020102020204" pitchFamily="34" charset="0"/>
              </a:rPr>
              <a:t> </a:t>
            </a:r>
            <a:r>
              <a:rPr lang="en-ID" sz="1200" dirty="0" err="1">
                <a:latin typeface="Franklin Gothic Book" panose="020B0503020102020204" pitchFamily="34" charset="0"/>
              </a:rPr>
              <a:t>pemula</a:t>
            </a:r>
            <a:r>
              <a:rPr lang="en-ID" sz="1200" dirty="0">
                <a:latin typeface="Franklin Gothic Book" panose="020B0503020102020204" pitchFamily="34" charset="0"/>
              </a:rPr>
              <a:t> </a:t>
            </a:r>
            <a:r>
              <a:rPr lang="en-ID" sz="1200" dirty="0" err="1">
                <a:latin typeface="Franklin Gothic Book" panose="020B0503020102020204" pitchFamily="34" charset="0"/>
              </a:rPr>
              <a:t>hampir</a:t>
            </a:r>
            <a:r>
              <a:rPr lang="en-ID" sz="1200" dirty="0">
                <a:latin typeface="Franklin Gothic Book" panose="020B0503020102020204" pitchFamily="34" charset="0"/>
              </a:rPr>
              <a:t> </a:t>
            </a:r>
            <a:r>
              <a:rPr lang="en-ID" sz="1200" dirty="0" err="1">
                <a:latin typeface="Franklin Gothic Book" panose="020B0503020102020204" pitchFamily="34" charset="0"/>
              </a:rPr>
              <a:t>semua</a:t>
            </a:r>
            <a:r>
              <a:rPr lang="en-ID" sz="1200" dirty="0">
                <a:latin typeface="Franklin Gothic Book" panose="020B0503020102020204" pitchFamily="34" charset="0"/>
              </a:rPr>
              <a:t> </a:t>
            </a:r>
            <a:r>
              <a:rPr lang="en-ID" sz="1200" dirty="0" err="1">
                <a:latin typeface="Franklin Gothic Book" panose="020B0503020102020204" pitchFamily="34" charset="0"/>
              </a:rPr>
              <a:t>linux</a:t>
            </a:r>
            <a:r>
              <a:rPr lang="en-ID" sz="1200" dirty="0">
                <a:latin typeface="Franklin Gothic Book" panose="020B0503020102020204" pitchFamily="34" charset="0"/>
              </a:rPr>
              <a:t> users </a:t>
            </a:r>
            <a:r>
              <a:rPr lang="en-ID" sz="1200" dirty="0" err="1">
                <a:latin typeface="Franklin Gothic Book" panose="020B0503020102020204" pitchFamily="34" charset="0"/>
              </a:rPr>
              <a:t>memakai</a:t>
            </a:r>
            <a:r>
              <a:rPr lang="en-ID" sz="1200" dirty="0">
                <a:latin typeface="Franklin Gothic Book" panose="020B0503020102020204" pitchFamily="34" charset="0"/>
              </a:rPr>
              <a:t> DE </a:t>
            </a:r>
            <a:r>
              <a:rPr lang="en-ID" sz="1200" dirty="0" err="1">
                <a:latin typeface="Franklin Gothic Book" panose="020B0503020102020204" pitchFamily="34" charset="0"/>
              </a:rPr>
              <a:t>ini</a:t>
            </a:r>
            <a:r>
              <a:rPr lang="en-ID" sz="1200" dirty="0">
                <a:latin typeface="Franklin Gothic Book" panose="020B0503020102020204" pitchFamily="34" charset="0"/>
              </a:rPr>
              <a:t>.</a:t>
            </a:r>
          </a:p>
          <a:p>
            <a:endParaRPr lang="en-I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>
                <a:latin typeface="Franklin Gothic Book" panose="020B0503020102020204" pitchFamily="34" charset="0"/>
              </a:rPr>
              <a:t>2. Mate </a:t>
            </a:r>
            <a:r>
              <a:rPr lang="en-ID" sz="1200" dirty="0" err="1">
                <a:latin typeface="Franklin Gothic Book" panose="020B0503020102020204" pitchFamily="34" charset="0"/>
              </a:rPr>
              <a:t>memiliki</a:t>
            </a:r>
            <a:r>
              <a:rPr lang="en-ID" sz="1200" dirty="0">
                <a:latin typeface="Franklin Gothic Book" panose="020B0503020102020204" pitchFamily="34" charset="0"/>
              </a:rPr>
              <a:t> </a:t>
            </a:r>
            <a:r>
              <a:rPr lang="en-ID" sz="1200" dirty="0" err="1">
                <a:latin typeface="Franklin Gothic Book" panose="020B0503020102020204" pitchFamily="34" charset="0"/>
              </a:rPr>
              <a:t>tampilan</a:t>
            </a:r>
            <a:r>
              <a:rPr lang="en-ID" sz="1200" dirty="0">
                <a:latin typeface="Franklin Gothic Book" panose="020B0503020102020204" pitchFamily="34" charset="0"/>
              </a:rPr>
              <a:t> start yang </a:t>
            </a:r>
            <a:r>
              <a:rPr lang="en-ID" sz="1200" dirty="0" err="1">
                <a:latin typeface="Franklin Gothic Book" panose="020B0503020102020204" pitchFamily="34" charset="0"/>
              </a:rPr>
              <a:t>minimalis</a:t>
            </a:r>
            <a:r>
              <a:rPr lang="en-ID" sz="1200" dirty="0">
                <a:latin typeface="Franklin Gothic Book" panose="020B0503020102020204" pitchFamily="34" charset="0"/>
              </a:rPr>
              <a:t> </a:t>
            </a:r>
            <a:r>
              <a:rPr lang="en-ID" sz="1200" dirty="0" err="1">
                <a:latin typeface="Franklin Gothic Book" panose="020B0503020102020204" pitchFamily="34" charset="0"/>
              </a:rPr>
              <a:t>membuat</a:t>
            </a:r>
            <a:r>
              <a:rPr lang="en-ID" sz="1200" dirty="0">
                <a:latin typeface="Franklin Gothic Book" panose="020B0503020102020204" pitchFamily="34" charset="0"/>
              </a:rPr>
              <a:t> MATE sangat </a:t>
            </a:r>
            <a:r>
              <a:rPr lang="en-ID" sz="1200" dirty="0" err="1">
                <a:latin typeface="Franklin Gothic Book" panose="020B0503020102020204" pitchFamily="34" charset="0"/>
              </a:rPr>
              <a:t>berbeda</a:t>
            </a:r>
            <a:r>
              <a:rPr lang="en-ID" sz="1200" dirty="0">
                <a:latin typeface="Franklin Gothic Book" panose="020B0503020102020204" pitchFamily="34" charset="0"/>
              </a:rPr>
              <a:t> dan </a:t>
            </a:r>
            <a:r>
              <a:rPr lang="en-ID" sz="1200" dirty="0" err="1">
                <a:latin typeface="Franklin Gothic Book" panose="020B0503020102020204" pitchFamily="34" charset="0"/>
              </a:rPr>
              <a:t>unik</a:t>
            </a:r>
            <a:r>
              <a:rPr lang="en-ID" sz="1200" dirty="0">
                <a:latin typeface="Franklin Gothic Book" panose="020B0503020102020204" pitchFamily="34" charset="0"/>
              </a:rPr>
              <a:t>, </a:t>
            </a:r>
            <a:r>
              <a:rPr lang="en-ID" sz="1200" dirty="0" err="1">
                <a:latin typeface="Franklin Gothic Book" panose="020B0503020102020204" pitchFamily="34" charset="0"/>
              </a:rPr>
              <a:t>kemudian</a:t>
            </a:r>
            <a:r>
              <a:rPr lang="en-ID" sz="1200" dirty="0">
                <a:latin typeface="Franklin Gothic Book" panose="020B0503020102020204" pitchFamily="34" charset="0"/>
              </a:rPr>
              <a:t> yang </a:t>
            </a:r>
            <a:r>
              <a:rPr lang="en-ID" sz="1200" dirty="0" err="1">
                <a:latin typeface="Franklin Gothic Book" panose="020B0503020102020204" pitchFamily="34" charset="0"/>
              </a:rPr>
              <a:t>membuatnya</a:t>
            </a:r>
            <a:r>
              <a:rPr lang="en-ID" sz="1200" dirty="0">
                <a:latin typeface="Franklin Gothic Book" panose="020B0503020102020204" pitchFamily="34" charset="0"/>
              </a:rPr>
              <a:t> </a:t>
            </a:r>
            <a:r>
              <a:rPr lang="en-ID" sz="1200" dirty="0" err="1">
                <a:latin typeface="Franklin Gothic Book" panose="020B0503020102020204" pitchFamily="34" charset="0"/>
              </a:rPr>
              <a:t>berbeda</a:t>
            </a:r>
            <a:r>
              <a:rPr lang="en-ID" sz="1200" dirty="0">
                <a:latin typeface="Franklin Gothic Book" panose="020B0503020102020204" pitchFamily="34" charset="0"/>
              </a:rPr>
              <a:t> </a:t>
            </a:r>
            <a:r>
              <a:rPr lang="en-ID" sz="1200" dirty="0" err="1">
                <a:latin typeface="Franklin Gothic Book" panose="020B0503020102020204" pitchFamily="34" charset="0"/>
              </a:rPr>
              <a:t>adalah</a:t>
            </a:r>
            <a:r>
              <a:rPr lang="en-ID" sz="1200" dirty="0">
                <a:latin typeface="Franklin Gothic Book" panose="020B0503020102020204" pitchFamily="34" charset="0"/>
              </a:rPr>
              <a:t> MATE sangat </a:t>
            </a:r>
            <a:r>
              <a:rPr lang="en-ID" sz="1200" dirty="0" err="1">
                <a:latin typeface="Franklin Gothic Book" panose="020B0503020102020204" pitchFamily="34" charset="0"/>
              </a:rPr>
              <a:t>ringan</a:t>
            </a:r>
            <a:r>
              <a:rPr lang="en-ID" sz="1200" dirty="0">
                <a:latin typeface="Franklin Gothic Book" panose="020B0503020102020204" pitchFamily="34" charset="0"/>
              </a:rPr>
              <a:t> </a:t>
            </a:r>
            <a:r>
              <a:rPr lang="en-ID" sz="1200" dirty="0" err="1">
                <a:latin typeface="Franklin Gothic Book" panose="020B0503020102020204" pitchFamily="34" charset="0"/>
              </a:rPr>
              <a:t>dari</a:t>
            </a:r>
            <a:r>
              <a:rPr lang="en-ID" sz="1200" dirty="0">
                <a:latin typeface="Franklin Gothic Book" panose="020B0503020102020204" pitchFamily="34" charset="0"/>
              </a:rPr>
              <a:t> yang lain.</a:t>
            </a:r>
          </a:p>
          <a:p>
            <a:endParaRPr lang="en-ID" dirty="0"/>
          </a:p>
          <a:p>
            <a:r>
              <a:rPr lang="en-ID" dirty="0"/>
              <a:t>3.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Xfce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mirip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cinnamon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hanya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icon dan tools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nya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saja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berbeda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penempatannya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D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ID" dirty="0"/>
              <a:t>4. 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KDE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tampilan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yang sangat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bagus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Designnya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yang user friendly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penggunanya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sangat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nyaman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enak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menggunakannya</a:t>
            </a:r>
            <a:r>
              <a:rPr lang="en-ID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E3923-11DA-457E-A118-C43991E24734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223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A9DD-8A8F-CFD0-1AA6-B0CDBD58A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8099-6059-65C5-E4A8-BF1856FDA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DBAC7-1ECB-C663-BB88-7B8FE2BD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A3E7-0D94-4ACD-B8ED-80CE50B67AFE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6F51-2C2A-2884-C77E-F99F5B2E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D510-6A73-07AC-F93A-D713968E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D78-48E0-4623-B1E3-603738D6A9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490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30B1-D3A7-FC6E-64BC-D878396B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898F6-87E5-0B04-5A08-AB752A488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D77C-705F-27B1-6D26-CB4B6D32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A3E7-0D94-4ACD-B8ED-80CE50B67AFE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F478-D245-E954-E29A-585710FE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DC58-69A3-F24C-3EBE-195D15AF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D78-48E0-4623-B1E3-603738D6A9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125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7656B-5616-D1A1-AFE3-A40F7B6ED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47702-0B67-397D-892A-DFC9B6A16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0D1B-976F-BC25-6AB6-12FFBCB3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A3E7-0D94-4ACD-B8ED-80CE50B67AFE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37841-F425-83A4-C3E7-9A5C0645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D2A7A-2D73-6101-8000-530509E5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D78-48E0-4623-B1E3-603738D6A9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595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10BF-3367-F14F-3543-34610C4D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4973-BD64-F35B-DEA6-FFFD3C6F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0FE47-5F4B-835D-0522-EECB4136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A3E7-0D94-4ACD-B8ED-80CE50B67AFE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A6902-1D41-F429-21E2-2D295300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20AFA-65FC-CC83-70A5-309B4C3C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D78-48E0-4623-B1E3-603738D6A9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603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7FD0-7F4A-9D25-CCB0-FC37C516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A52A9-5062-7E43-49F4-DFB26AF4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73BFB-DD43-EB5F-1C38-F4D8F420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A3E7-0D94-4ACD-B8ED-80CE50B67AFE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BDA9-C1CE-8D3F-6190-7F905FE6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780E-7E03-5F8F-ED78-B3830476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D78-48E0-4623-B1E3-603738D6A9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117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E734-1036-B241-D344-1C4CA5F4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F9E7-5F06-8949-D243-8FF034011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609EF-5D15-A50E-A4EE-C785C8F4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14313-F1D2-E56F-AB53-7390CDE5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A3E7-0D94-4ACD-B8ED-80CE50B67AFE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1B5A2-ABE8-D83A-3090-F2B83687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6A411-6CDA-1138-B4B2-212D30CF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D78-48E0-4623-B1E3-603738D6A9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6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E887-8E28-EFE1-D673-E2B1E292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2B6D6-40B4-A0BE-21C8-481B50D66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66E66-E607-C178-1486-DC2223812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4AA92-7A59-5C0F-4948-76FD26F6E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C8F3-D04B-BBCA-9512-B87370AA0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E22C2-F2EF-6113-E8A8-A82B0C22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A3E7-0D94-4ACD-B8ED-80CE50B67AFE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FAE97-BECA-6DE3-4E4E-54959C76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017CE-93A1-232D-8C03-E23BAB8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D78-48E0-4623-B1E3-603738D6A9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590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7CA5-CCFE-2FC9-978C-89A02338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8D4B6-CA5B-E3CF-BE52-2928B355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A3E7-0D94-4ACD-B8ED-80CE50B67AFE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79305-711A-01B3-9DAE-7201C7BB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25D83-601E-FC4B-1333-5DBD9482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D78-48E0-4623-B1E3-603738D6A9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493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3C0DA-53BA-22A1-6FA3-F7AC8D0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A3E7-0D94-4ACD-B8ED-80CE50B67AFE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79628-B3A2-B236-1F49-43FC286C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D109C-6603-7CE5-C73F-6E6202CE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D78-48E0-4623-B1E3-603738D6A9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860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4E62-331A-4BD8-5482-E0F8E00B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4F81-821A-25FF-9FDF-21A8662F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2489B-D3DC-8A04-AB08-45E443B44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5FBE7-A108-75DC-F10F-54B3F242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A3E7-0D94-4ACD-B8ED-80CE50B67AFE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FB290-6D03-6393-9CA3-9292CCC1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CCC29-14CC-0811-4517-17199030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D78-48E0-4623-B1E3-603738D6A9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57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8613-1897-89E2-E459-8ADF412D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41C89-B847-76E2-228D-BB320C099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BE833-DC71-9EA7-19E2-5B7C6ABC8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F0A36-CDAA-376F-1B82-2545DED3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A3E7-0D94-4ACD-B8ED-80CE50B67AFE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6EB26-6FD0-5211-F560-478C1F81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A34C4-E99B-85A4-E447-397A337A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D78-48E0-4623-B1E3-603738D6A9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5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C973C-38EC-1ACC-9B9C-472128CC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AD58-3161-4979-9C60-49FAA1C9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2628-3D8F-0908-FAD9-6C2B2E9BF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9A3E7-0D94-4ACD-B8ED-80CE50B67AFE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1267-7415-7597-4369-E0A64780E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F692-5A3D-DC87-123C-BF06642B3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0D78-48E0-4623-B1E3-603738D6A9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998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217CB-3BB4-4C78-A0D3-C081D4D61C8F}"/>
              </a:ext>
            </a:extLst>
          </p:cNvPr>
          <p:cNvSpPr txBox="1"/>
          <p:nvPr/>
        </p:nvSpPr>
        <p:spPr>
          <a:xfrm>
            <a:off x="626533" y="711200"/>
            <a:ext cx="1095586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Franklin Gothic Book" panose="020B0503020102020204" pitchFamily="34" charset="0"/>
              </a:rPr>
              <a:t>Pengertian</a:t>
            </a:r>
            <a:r>
              <a:rPr lang="en-US" sz="3200" b="1" dirty="0">
                <a:latin typeface="Franklin Gothic Book" panose="020B0503020102020204" pitchFamily="34" charset="0"/>
              </a:rPr>
              <a:t> Linux Mint</a:t>
            </a:r>
          </a:p>
          <a:p>
            <a:pPr algn="ctr"/>
            <a:endParaRPr lang="en-US" sz="1100" b="1" dirty="0">
              <a:latin typeface="Franklin Gothic Book" panose="020B0503020102020204" pitchFamily="34" charset="0"/>
            </a:endParaRPr>
          </a:p>
          <a:p>
            <a:pPr algn="just">
              <a:buClrTx/>
            </a:pP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	Linux Mint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merupakan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sistem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operasi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yang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berbasis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Linux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untuk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perangkat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PC, laptop,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maupun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Notebook yang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bersifat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Open Source dan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bisa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didapatkan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secara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gratis. Linux Mint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ini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berbasis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Ubuntu,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sehingga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berbagai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aplikasi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yang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berjalan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di Ubuntu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ini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juga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bisa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anda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jalankan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didalam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Linux Mint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tersebut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.</a:t>
            </a:r>
          </a:p>
          <a:p>
            <a:pPr algn="just">
              <a:buClrTx/>
            </a:pPr>
            <a:endParaRPr lang="en-ID" sz="2000" b="0" i="0" u="none" strike="noStrike" kern="1200" cap="none" dirty="0">
              <a:solidFill>
                <a:schemeClr val="tx1"/>
              </a:solidFill>
              <a:latin typeface="Franklin Gothic Book" panose="020B0503020102020204" pitchFamily="34" charset="0"/>
              <a:cs typeface="MV Boli" panose="02000500030200090000" pitchFamily="2" charset="0"/>
              <a:sym typeface="Arial"/>
            </a:endParaRPr>
          </a:p>
          <a:p>
            <a:pPr algn="just">
              <a:buClrTx/>
            </a:pP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	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Meskipun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berbasis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Ubuntu,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namun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yang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menarik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Linux Mint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ini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memiliki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tampilan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yang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berbeda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dengan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Ubuntu. 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Keberadaan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dari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Linux Mint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ini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pun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menjadi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bukti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jika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sistem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operasi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Linux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ini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mudah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digunakan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, user friendly,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bisa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didapatkan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secara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gratis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serta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bisa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anda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kustomisasi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sesuai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keinginan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b="0" i="0" u="none" strike="noStrike" kern="1200" cap="none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nantinya</a:t>
            </a:r>
            <a:r>
              <a:rPr lang="en-ID" sz="2000" b="0" i="0" u="none" strike="noStrike" kern="1200" cap="none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.</a:t>
            </a:r>
          </a:p>
          <a:p>
            <a:pPr algn="just">
              <a:buClrTx/>
            </a:pPr>
            <a:endParaRPr lang="en-ID" sz="2000" b="0" i="0" u="none" strike="noStrike" kern="1200" cap="none" dirty="0">
              <a:solidFill>
                <a:schemeClr val="tx1"/>
              </a:solidFill>
              <a:latin typeface="Franklin Gothic Book" panose="020B0503020102020204" pitchFamily="34" charset="0"/>
              <a:cs typeface="MV Boli" panose="0200050003020009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88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873691-3758-B72C-EBE8-B768B45E47BD}"/>
              </a:ext>
            </a:extLst>
          </p:cNvPr>
          <p:cNvSpPr txBox="1"/>
          <p:nvPr/>
        </p:nvSpPr>
        <p:spPr>
          <a:xfrm>
            <a:off x="626533" y="711200"/>
            <a:ext cx="10955867" cy="198515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3200" b="1" dirty="0" err="1">
                <a:latin typeface="Franklin Gothic Book" panose="020B0503020102020204" pitchFamily="34" charset="0"/>
              </a:rPr>
              <a:t>Macam</a:t>
            </a:r>
            <a:r>
              <a:rPr lang="en-US" sz="3200" b="1" dirty="0">
                <a:latin typeface="Franklin Gothic Book" panose="020B0503020102020204" pitchFamily="34" charset="0"/>
              </a:rPr>
              <a:t> </a:t>
            </a:r>
            <a:r>
              <a:rPr lang="en-US" sz="3200" b="1" dirty="0" err="1">
                <a:latin typeface="Franklin Gothic Book" panose="020B0503020102020204" pitchFamily="34" charset="0"/>
              </a:rPr>
              <a:t>Macam</a:t>
            </a:r>
            <a:r>
              <a:rPr lang="en-US" sz="3200" b="1" dirty="0">
                <a:latin typeface="Franklin Gothic Book" panose="020B0503020102020204" pitchFamily="34" charset="0"/>
              </a:rPr>
              <a:t> </a:t>
            </a:r>
            <a:r>
              <a:rPr lang="en-US" sz="3200" b="1" dirty="0" err="1">
                <a:latin typeface="Franklin Gothic Book" panose="020B0503020102020204" pitchFamily="34" charset="0"/>
              </a:rPr>
              <a:t>Versi</a:t>
            </a:r>
            <a:r>
              <a:rPr lang="en-US" sz="3200" b="1" dirty="0">
                <a:latin typeface="Franklin Gothic Book" panose="020B0503020102020204" pitchFamily="34" charset="0"/>
              </a:rPr>
              <a:t> &amp; </a:t>
            </a:r>
            <a:r>
              <a:rPr lang="en-US" sz="3200" b="1" dirty="0" err="1">
                <a:latin typeface="Franklin Gothic Book" panose="020B0503020102020204" pitchFamily="34" charset="0"/>
              </a:rPr>
              <a:t>Jenis</a:t>
            </a:r>
            <a:r>
              <a:rPr lang="en-US" sz="3200" b="1" dirty="0">
                <a:latin typeface="Franklin Gothic Book" panose="020B0503020102020204" pitchFamily="34" charset="0"/>
              </a:rPr>
              <a:t> </a:t>
            </a:r>
          </a:p>
          <a:p>
            <a:pPr algn="ctr"/>
            <a:r>
              <a:rPr lang="en-US" sz="3200" b="1" dirty="0">
                <a:latin typeface="Franklin Gothic Book" panose="020B0503020102020204" pitchFamily="34" charset="0"/>
              </a:rPr>
              <a:t>Pada Linux Mint</a:t>
            </a:r>
          </a:p>
          <a:p>
            <a:pPr algn="ctr"/>
            <a:endParaRPr lang="en-US" sz="1100" b="1" dirty="0">
              <a:latin typeface="Franklin Gothic Book" panose="020B05030201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2400" dirty="0">
              <a:latin typeface="Franklin Gothic Book" panose="020B0503020102020204" pitchFamily="34" charset="0"/>
            </a:endParaRPr>
          </a:p>
          <a:p>
            <a:endParaRPr lang="en-ID" sz="2400" dirty="0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D3399-D9DD-F352-2374-3C351494A046}"/>
              </a:ext>
            </a:extLst>
          </p:cNvPr>
          <p:cNvSpPr txBox="1"/>
          <p:nvPr/>
        </p:nvSpPr>
        <p:spPr>
          <a:xfrm>
            <a:off x="626533" y="3115733"/>
            <a:ext cx="10955867" cy="206210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ID" sz="3200" i="1" dirty="0">
                <a:latin typeface="Franklin Gothic Book" panose="020B0503020102020204" pitchFamily="34" charset="0"/>
              </a:rPr>
              <a:t>Cinnamon</a:t>
            </a:r>
          </a:p>
          <a:p>
            <a:pPr algn="ctr"/>
            <a:endParaRPr lang="en-ID" sz="3200" i="1" dirty="0">
              <a:latin typeface="Franklin Gothic Book" panose="020B0503020102020204" pitchFamily="34" charset="0"/>
            </a:endParaRPr>
          </a:p>
          <a:p>
            <a:pPr algn="ctr"/>
            <a:r>
              <a:rPr lang="en-ID" sz="3200" i="1" dirty="0">
                <a:latin typeface="Franklin Gothic Book" panose="020B0503020102020204" pitchFamily="34" charset="0"/>
              </a:rPr>
              <a:t>MATE </a:t>
            </a:r>
          </a:p>
          <a:p>
            <a:pPr algn="ctr"/>
            <a:endParaRPr lang="en-ID" sz="3200" i="1" dirty="0">
              <a:latin typeface="Franklin Gothic Book" panose="020B0503020102020204" pitchFamily="34" charset="0"/>
            </a:endParaRPr>
          </a:p>
          <a:p>
            <a:pPr algn="ctr"/>
            <a:r>
              <a:rPr lang="en-ID" sz="3200" i="1" dirty="0" err="1">
                <a:latin typeface="Franklin Gothic Book" panose="020B0503020102020204" pitchFamily="34" charset="0"/>
              </a:rPr>
              <a:t>Xfce</a:t>
            </a:r>
            <a:endParaRPr lang="en-ID" sz="3200" i="1" dirty="0">
              <a:latin typeface="Franklin Gothic Book" panose="020B05030201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ID" sz="3200" i="1" dirty="0">
              <a:latin typeface="Franklin Gothic Book" panose="020B0503020102020204" pitchFamily="34" charset="0"/>
            </a:endParaRPr>
          </a:p>
          <a:p>
            <a:pPr algn="ctr"/>
            <a:r>
              <a:rPr lang="en-ID" sz="3200" i="1" dirty="0">
                <a:latin typeface="Franklin Gothic Book" panose="020B0503020102020204" pitchFamily="34" charset="0"/>
              </a:rPr>
              <a:t>KDE</a:t>
            </a:r>
            <a:endParaRPr lang="en-ID" sz="3200" i="1" dirty="0"/>
          </a:p>
        </p:txBody>
      </p:sp>
    </p:spTree>
    <p:extLst>
      <p:ext uri="{BB962C8B-B14F-4D97-AF65-F5344CB8AC3E}">
        <p14:creationId xmlns:p14="http://schemas.microsoft.com/office/powerpoint/2010/main" val="41511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70BA0-6419-3AC0-129D-D727C797BBB9}"/>
              </a:ext>
            </a:extLst>
          </p:cNvPr>
          <p:cNvSpPr txBox="1"/>
          <p:nvPr/>
        </p:nvSpPr>
        <p:spPr>
          <a:xfrm>
            <a:off x="626533" y="711200"/>
            <a:ext cx="10955867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Franklin Gothic Book" panose="020B0503020102020204" pitchFamily="34" charset="0"/>
              </a:rPr>
              <a:t>Kenapa</a:t>
            </a:r>
            <a:r>
              <a:rPr lang="en-US" sz="3200" b="1" dirty="0">
                <a:latin typeface="Franklin Gothic Book" panose="020B0503020102020204" pitchFamily="34" charset="0"/>
              </a:rPr>
              <a:t> Harus Linux Mint</a:t>
            </a:r>
          </a:p>
          <a:p>
            <a:pPr algn="ctr"/>
            <a:endParaRPr lang="en-US" sz="1100" b="1" dirty="0">
              <a:latin typeface="Franklin Gothic Book" panose="020B0503020102020204" pitchFamily="34" charset="0"/>
            </a:endParaRPr>
          </a:p>
          <a:p>
            <a:pPr algn="just">
              <a:buClrTx/>
            </a:pPr>
            <a:endParaRPr lang="en-ID" sz="2000" dirty="0">
              <a:latin typeface="Franklin Gothic Book" panose="020B0503020102020204" pitchFamily="34" charset="0"/>
              <a:cs typeface="MV Boli" panose="02000500030200090000" pitchFamily="2" charset="0"/>
              <a:sym typeface="Arial"/>
            </a:endParaRPr>
          </a:p>
          <a:p>
            <a:pPr marL="457200" indent="-457200" algn="just">
              <a:buClrTx/>
              <a:buAutoNum type="arabicPeriod"/>
            </a:pP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Dikarena</a:t>
            </a:r>
            <a:r>
              <a:rPr lang="en-ID" sz="2000" dirty="0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kan</a:t>
            </a:r>
            <a:r>
              <a:rPr lang="en-ID" sz="2000" dirty="0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Instalasi</a:t>
            </a:r>
            <a:r>
              <a:rPr lang="en-ID" sz="2000" dirty="0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nya</a:t>
            </a:r>
            <a:r>
              <a:rPr lang="en-ID" sz="2000" dirty="0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yang </a:t>
            </a: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mudah</a:t>
            </a:r>
            <a:endParaRPr lang="en-ID" sz="2000" dirty="0">
              <a:latin typeface="Franklin Gothic Book" panose="020B0503020102020204" pitchFamily="34" charset="0"/>
              <a:cs typeface="MV Boli" panose="02000500030200090000" pitchFamily="2" charset="0"/>
              <a:sym typeface="Arial"/>
            </a:endParaRPr>
          </a:p>
          <a:p>
            <a:pPr marL="457200" indent="-457200" algn="just">
              <a:buClrTx/>
              <a:buAutoNum type="arabicPeriod"/>
            </a:pP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Dekstop</a:t>
            </a:r>
            <a:r>
              <a:rPr lang="en-ID" sz="2000" dirty="0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yang </a:t>
            </a: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indah</a:t>
            </a:r>
            <a:endParaRPr lang="en-ID" sz="2000" dirty="0">
              <a:latin typeface="Franklin Gothic Book" panose="020B0503020102020204" pitchFamily="34" charset="0"/>
              <a:cs typeface="MV Boli" panose="02000500030200090000" pitchFamily="2" charset="0"/>
              <a:sym typeface="Arial"/>
            </a:endParaRPr>
          </a:p>
          <a:p>
            <a:pPr marL="457200" indent="-457200" algn="just">
              <a:buClrTx/>
              <a:buAutoNum type="arabicPeriod"/>
            </a:pP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Keakraban</a:t>
            </a:r>
            <a:endParaRPr lang="en-ID" sz="2000" dirty="0">
              <a:latin typeface="Franklin Gothic Book" panose="020B0503020102020204" pitchFamily="34" charset="0"/>
              <a:cs typeface="MV Boli" panose="02000500030200090000" pitchFamily="2" charset="0"/>
              <a:sym typeface="Arial"/>
            </a:endParaRPr>
          </a:p>
          <a:p>
            <a:pPr marL="457200" indent="-457200" algn="just">
              <a:buClrTx/>
              <a:buAutoNum type="arabicPeriod"/>
            </a:pPr>
            <a:r>
              <a:rPr lang="en-ID" sz="2000" dirty="0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Driver, Multimedia, Alat </a:t>
            </a: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dukungan</a:t>
            </a:r>
            <a:endParaRPr lang="en-ID" sz="2000" dirty="0">
              <a:latin typeface="Franklin Gothic Book" panose="020B0503020102020204" pitchFamily="34" charset="0"/>
              <a:cs typeface="MV Boli" panose="02000500030200090000" pitchFamily="2" charset="0"/>
              <a:sym typeface="Arial"/>
            </a:endParaRPr>
          </a:p>
          <a:p>
            <a:pPr marL="457200" indent="-457200" algn="just">
              <a:buClrTx/>
              <a:buAutoNum type="arabicPeriod"/>
            </a:pP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Filosofi</a:t>
            </a:r>
            <a:r>
              <a:rPr lang="en-ID" sz="2000" dirty="0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sumber</a:t>
            </a:r>
            <a:r>
              <a:rPr lang="en-ID" sz="2000" dirty="0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terbuka</a:t>
            </a:r>
            <a:endParaRPr lang="en-ID" sz="2000" dirty="0">
              <a:latin typeface="Franklin Gothic Book" panose="020B0503020102020204" pitchFamily="34" charset="0"/>
              <a:cs typeface="MV Boli" panose="02000500030200090000" pitchFamily="2" charset="0"/>
              <a:sym typeface="Arial"/>
            </a:endParaRPr>
          </a:p>
          <a:p>
            <a:pPr marL="457200" indent="-457200" algn="just">
              <a:buClrTx/>
              <a:buAutoNum type="arabicPeriod"/>
            </a:pP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Kurva</a:t>
            </a:r>
            <a:r>
              <a:rPr lang="en-ID" sz="2000" dirty="0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pembelajaran</a:t>
            </a:r>
            <a:r>
              <a:rPr lang="en-ID" sz="2000" dirty="0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yang </a:t>
            </a: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halus</a:t>
            </a:r>
            <a:endParaRPr lang="en-ID" sz="2000" dirty="0">
              <a:latin typeface="Franklin Gothic Book" panose="020B0503020102020204" pitchFamily="34" charset="0"/>
              <a:cs typeface="MV Boli" panose="02000500030200090000" pitchFamily="2" charset="0"/>
              <a:sym typeface="Arial"/>
            </a:endParaRPr>
          </a:p>
          <a:p>
            <a:pPr marL="457200" indent="-457200" algn="just">
              <a:buClrTx/>
              <a:buAutoNum type="arabicPeriod"/>
            </a:pP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Ketersediaan</a:t>
            </a:r>
            <a:r>
              <a:rPr lang="en-ID" sz="2000" dirty="0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&amp; </a:t>
            </a: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Kebebasan</a:t>
            </a:r>
            <a:endParaRPr lang="en-ID" sz="2000" dirty="0">
              <a:latin typeface="Franklin Gothic Book" panose="020B0503020102020204" pitchFamily="34" charset="0"/>
              <a:cs typeface="MV Boli" panose="02000500030200090000" pitchFamily="2" charset="0"/>
              <a:sym typeface="Arial"/>
            </a:endParaRPr>
          </a:p>
          <a:p>
            <a:pPr marL="457200" indent="-457200" algn="just">
              <a:buClrTx/>
              <a:buAutoNum type="arabicPeriod"/>
            </a:pP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Keamanan</a:t>
            </a:r>
            <a:r>
              <a:rPr lang="en-ID" sz="2000" dirty="0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dan </a:t>
            </a: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privasi</a:t>
            </a:r>
            <a:endParaRPr lang="en-ID" sz="2000" dirty="0">
              <a:latin typeface="Franklin Gothic Book" panose="020B0503020102020204" pitchFamily="34" charset="0"/>
              <a:cs typeface="MV Boli" panose="02000500030200090000" pitchFamily="2" charset="0"/>
              <a:sym typeface="Arial"/>
            </a:endParaRPr>
          </a:p>
          <a:p>
            <a:pPr marL="457200" indent="-457200" algn="just">
              <a:buClrTx/>
              <a:buAutoNum type="arabicPeriod"/>
            </a:pP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Komunitas</a:t>
            </a:r>
            <a:r>
              <a:rPr lang="en-ID" sz="2000" dirty="0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yang Ramah</a:t>
            </a:r>
          </a:p>
          <a:p>
            <a:pPr marL="457200" indent="-457200" algn="just">
              <a:buClrTx/>
              <a:buAutoNum type="arabicPeriod"/>
            </a:pP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Dirancang</a:t>
            </a:r>
            <a:r>
              <a:rPr lang="en-ID" sz="2000" dirty="0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untuk</a:t>
            </a:r>
            <a:r>
              <a:rPr lang="en-ID" sz="2000" dirty="0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menjadi</a:t>
            </a:r>
            <a:r>
              <a:rPr lang="en-ID" sz="2000" dirty="0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Lebih</a:t>
            </a:r>
            <a:r>
              <a:rPr lang="en-ID" sz="2000" dirty="0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  <a:cs typeface="MV Boli" panose="02000500030200090000" pitchFamily="2" charset="0"/>
                <a:sym typeface="Arial"/>
              </a:rPr>
              <a:t>Baik</a:t>
            </a:r>
            <a:endParaRPr lang="en-ID" sz="2000" dirty="0">
              <a:latin typeface="Franklin Gothic Book" panose="020B0503020102020204" pitchFamily="34" charset="0"/>
              <a:cs typeface="MV Boli" panose="02000500030200090000" pitchFamily="2" charset="0"/>
              <a:sym typeface="Arial"/>
            </a:endParaRPr>
          </a:p>
          <a:p>
            <a:pPr algn="just">
              <a:buClrTx/>
            </a:pPr>
            <a:endParaRPr lang="en-ID" sz="20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51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B93C7-1885-E7AA-078B-37B3DAFA6EE9}"/>
              </a:ext>
            </a:extLst>
          </p:cNvPr>
          <p:cNvSpPr txBox="1"/>
          <p:nvPr/>
        </p:nvSpPr>
        <p:spPr>
          <a:xfrm>
            <a:off x="626533" y="711200"/>
            <a:ext cx="1095586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Franklin Gothic Book" panose="020B0503020102020204" pitchFamily="34" charset="0"/>
              </a:rPr>
              <a:t>Kelebihan</a:t>
            </a:r>
            <a:r>
              <a:rPr lang="en-US" sz="3200" b="1" dirty="0">
                <a:latin typeface="Franklin Gothic Book" panose="020B0503020102020204" pitchFamily="34" charset="0"/>
              </a:rPr>
              <a:t> Linux Mint</a:t>
            </a:r>
          </a:p>
          <a:p>
            <a:pPr algn="ctr"/>
            <a:endParaRPr lang="en-US" sz="1100" b="1" dirty="0">
              <a:latin typeface="Franklin Gothic Book" panose="020B0503020102020204" pitchFamily="34" charset="0"/>
            </a:endParaRPr>
          </a:p>
          <a:p>
            <a:pPr marL="285750" indent="-285750" algn="l">
              <a:buClrTx/>
              <a:buFontTx/>
              <a:buChar char="-"/>
            </a:pP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Memiliki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tampilan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desktop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menarik</a:t>
            </a:r>
            <a:endParaRPr lang="en-ID" sz="2000" dirty="0">
              <a:solidFill>
                <a:schemeClr val="tx1"/>
              </a:solidFill>
              <a:latin typeface="Franklin Gothic Book" panose="020B0503020102020204" pitchFamily="34" charset="0"/>
              <a:cs typeface="MV Boli" panose="02000500030200090000" pitchFamily="2" charset="0"/>
            </a:endParaRPr>
          </a:p>
          <a:p>
            <a:pPr marL="285750" indent="-285750" algn="l">
              <a:buClrTx/>
              <a:buFontTx/>
              <a:buChar char="-"/>
            </a:pP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Setelah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selesai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di install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bisa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langsung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digunakan</a:t>
            </a:r>
            <a:endParaRPr lang="en-ID" sz="2000" dirty="0">
              <a:solidFill>
                <a:schemeClr val="tx1"/>
              </a:solidFill>
              <a:latin typeface="Franklin Gothic Book" panose="020B0503020102020204" pitchFamily="34" charset="0"/>
              <a:cs typeface="MV Boli" panose="02000500030200090000" pitchFamily="2" charset="0"/>
            </a:endParaRPr>
          </a:p>
          <a:p>
            <a:pPr marL="285750" indent="-285750" algn="l">
              <a:buClrTx/>
              <a:buFontTx/>
              <a:buChar char="-"/>
            </a:pP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Sistem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operasi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ini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ringan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,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sehingga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bisa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digunakan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pada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perangkat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lama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dengan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spesifikasi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rendah</a:t>
            </a:r>
            <a:endParaRPr lang="en-ID" sz="2000" dirty="0">
              <a:solidFill>
                <a:schemeClr val="tx1"/>
              </a:solidFill>
              <a:latin typeface="Franklin Gothic Book" panose="020B0503020102020204" pitchFamily="34" charset="0"/>
              <a:cs typeface="MV Boli" panose="02000500030200090000" pitchFamily="2" charset="0"/>
            </a:endParaRPr>
          </a:p>
          <a:p>
            <a:pPr marL="285750" indent="-285750" algn="l">
              <a:buClrTx/>
              <a:buFontTx/>
              <a:buChar char="-"/>
            </a:pP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Tidak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butuh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pengemudi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onboard</a:t>
            </a:r>
          </a:p>
          <a:p>
            <a:pPr marL="285750" indent="-285750" algn="l">
              <a:buClrTx/>
              <a:buFontTx/>
              <a:buChar char="-"/>
            </a:pP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Dilengkapi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dengan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codec multimedia</a:t>
            </a:r>
            <a:endParaRPr lang="en-ID" sz="2000" dirty="0">
              <a:latin typeface="Franklin Gothic Book" panose="020B0503020102020204" pitchFamily="34" charset="0"/>
              <a:cs typeface="MV Boli" panose="02000500030200090000" pitchFamily="2" charset="0"/>
            </a:endParaRPr>
          </a:p>
          <a:p>
            <a:pPr marL="285750" indent="-285750" algn="l">
              <a:buClrTx/>
              <a:buFontTx/>
              <a:buChar char="-"/>
            </a:pPr>
            <a:endParaRPr lang="en-ID" sz="2000" dirty="0">
              <a:latin typeface="Franklin Gothic Book" panose="020B0503020102020204" pitchFamily="34" charset="0"/>
              <a:cs typeface="MV Boli" panose="02000500030200090000" pitchFamily="2" charset="0"/>
            </a:endParaRPr>
          </a:p>
          <a:p>
            <a:pPr algn="ctr">
              <a:buClrTx/>
            </a:pPr>
            <a:r>
              <a:rPr lang="en-ID" sz="3200" b="1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Kekurangan</a:t>
            </a:r>
            <a:r>
              <a:rPr lang="en-ID" sz="3200" b="1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Linux Mint</a:t>
            </a:r>
          </a:p>
          <a:p>
            <a:pPr algn="ctr">
              <a:buClrTx/>
            </a:pPr>
            <a:endParaRPr lang="en-ID" sz="1100" b="1" dirty="0">
              <a:solidFill>
                <a:schemeClr val="tx1"/>
              </a:solidFill>
              <a:latin typeface="Franklin Gothic Book" panose="020B0503020102020204" pitchFamily="34" charset="0"/>
              <a:cs typeface="MV Boli" panose="02000500030200090000" pitchFamily="2" charset="0"/>
            </a:endParaRPr>
          </a:p>
          <a:p>
            <a:pPr marL="285750" indent="-285750" algn="l">
              <a:buClrTx/>
              <a:buFontTx/>
              <a:buChar char="-"/>
            </a:pPr>
            <a:r>
              <a:rPr lang="en-ID" sz="2000" b="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Minimnya</a:t>
            </a: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dukungan</a:t>
            </a: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untuk</a:t>
            </a: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sejumlah</a:t>
            </a: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driver </a:t>
            </a:r>
            <a:r>
              <a:rPr lang="en-ID" sz="2000" b="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perangkat</a:t>
            </a: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keras</a:t>
            </a: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seperti</a:t>
            </a: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printer Canon IP1300 </a:t>
            </a:r>
            <a:r>
              <a:rPr lang="en-ID" sz="2000" b="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maupun</a:t>
            </a: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kartu</a:t>
            </a: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grafis</a:t>
            </a: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Nvidia</a:t>
            </a:r>
          </a:p>
          <a:p>
            <a:pPr marL="285750" indent="-285750" algn="l">
              <a:buClrTx/>
              <a:buFontTx/>
              <a:buChar char="-"/>
            </a:pP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Para </a:t>
            </a:r>
            <a:r>
              <a:rPr lang="en-ID" sz="2000" b="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pengembang</a:t>
            </a: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aplikasi</a:t>
            </a: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jrang</a:t>
            </a: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sekali</a:t>
            </a: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membuat</a:t>
            </a: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program yang </a:t>
            </a:r>
            <a:r>
              <a:rPr lang="en-ID" sz="2000" b="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bisa</a:t>
            </a: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b="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berjalan</a:t>
            </a:r>
            <a:r>
              <a:rPr lang="en-ID" sz="2000" b="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pada OS Linux</a:t>
            </a:r>
          </a:p>
          <a:p>
            <a:pPr>
              <a:buClrTx/>
            </a:pPr>
            <a:endParaRPr lang="en-ID" sz="2000" b="1" dirty="0">
              <a:solidFill>
                <a:schemeClr val="tx1"/>
              </a:solidFill>
              <a:latin typeface="Franklin Gothic Book" panose="020B0503020102020204" pitchFamily="34" charset="0"/>
              <a:cs typeface="MV Boli" panose="02000500030200090000" pitchFamily="2" charset="0"/>
            </a:endParaRPr>
          </a:p>
          <a:p>
            <a:endParaRPr lang="en-ID" sz="20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6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6EB92-8A4D-8D3F-CAED-4CBD2F021C67}"/>
              </a:ext>
            </a:extLst>
          </p:cNvPr>
          <p:cNvSpPr txBox="1"/>
          <p:nvPr/>
        </p:nvSpPr>
        <p:spPr>
          <a:xfrm>
            <a:off x="626534" y="711200"/>
            <a:ext cx="1095586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Franklin Gothic Book" panose="020B0503020102020204" pitchFamily="34" charset="0"/>
              </a:rPr>
              <a:t>Kesimpulan</a:t>
            </a:r>
          </a:p>
          <a:p>
            <a:pPr algn="just">
              <a:buClrTx/>
            </a:pPr>
            <a:endParaRPr lang="en-ID" sz="2000" dirty="0">
              <a:latin typeface="Franklin Gothic Book" panose="020B0503020102020204" pitchFamily="34" charset="0"/>
              <a:cs typeface="MV Boli" panose="02000500030200090000" pitchFamily="2" charset="0"/>
              <a:sym typeface="Arial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ID" sz="2000" dirty="0">
                <a:effectLst/>
                <a:latin typeface="Arial" panose="020B0604020202020204" pitchFamily="34" charset="0"/>
              </a:rPr>
              <a:t>Jadi, pada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intinya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suatu</a:t>
            </a:r>
            <a:r>
              <a:rPr lang="en-ID" sz="2000" dirty="0">
                <a:effectLst/>
                <a:latin typeface="Arial" panose="020B0604020202020204" pitchFamily="34" charset="0"/>
              </a:rPr>
              <a:t> computer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atau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perangkat</a:t>
            </a:r>
            <a:r>
              <a:rPr lang="en-ID" sz="2000" dirty="0">
                <a:effectLst/>
                <a:latin typeface="Arial" panose="020B0604020202020204" pitchFamily="34" charset="0"/>
              </a:rPr>
              <a:t> lain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seperti</a:t>
            </a:r>
            <a:r>
              <a:rPr lang="en-ID" sz="2000" dirty="0">
                <a:latin typeface="Arial" panose="020B0604020202020204" pitchFamily="34" charset="0"/>
              </a:rPr>
              <a:t> </a:t>
            </a:r>
            <a:r>
              <a:rPr lang="en-ID" sz="2000" dirty="0">
                <a:effectLst/>
                <a:latin typeface="Arial" panose="020B0604020202020204" pitchFamily="34" charset="0"/>
              </a:rPr>
              <a:t>handphone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harus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lah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memiliki</a:t>
            </a:r>
            <a:r>
              <a:rPr lang="en-ID" sz="2000" dirty="0">
                <a:effectLst/>
                <a:latin typeface="Arial" panose="020B0604020202020204" pitchFamily="34" charset="0"/>
              </a:rPr>
              <a:t> yang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namanya</a:t>
            </a:r>
            <a:r>
              <a:rPr lang="en-ID" sz="2000" dirty="0">
                <a:effectLst/>
                <a:latin typeface="Arial" panose="020B0604020202020204" pitchFamily="34" charset="0"/>
              </a:rPr>
              <a:t> OS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atau</a:t>
            </a:r>
            <a:r>
              <a:rPr lang="en-ID" sz="2000" dirty="0">
                <a:effectLst/>
                <a:latin typeface="Arial" panose="020B0604020202020204" pitchFamily="34" charset="0"/>
              </a:rPr>
              <a:t> Operating System (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Sistem</a:t>
            </a:r>
            <a:r>
              <a:rPr lang="en-ID" sz="2000" dirty="0"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Operasi</a:t>
            </a:r>
            <a:r>
              <a:rPr lang="en-ID" sz="2000" dirty="0">
                <a:effectLst/>
                <a:latin typeface="Arial" panose="020B0604020202020204" pitchFamily="34" charset="0"/>
              </a:rPr>
              <a:t>)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karena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semua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pekerjaan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didalam</a:t>
            </a:r>
            <a:r>
              <a:rPr lang="en-ID" sz="2000" dirty="0">
                <a:effectLst/>
                <a:latin typeface="Arial" panose="020B0604020202020204" pitchFamily="34" charset="0"/>
              </a:rPr>
              <a:t> computer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harus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menggunakan</a:t>
            </a:r>
            <a:r>
              <a:rPr lang="en-ID" sz="2000" dirty="0">
                <a:effectLst/>
                <a:latin typeface="Arial" panose="020B0604020202020204" pitchFamily="34" charset="0"/>
              </a:rPr>
              <a:t> OS,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bisa</a:t>
            </a:r>
            <a:r>
              <a:rPr lang="en-ID" sz="2000" dirty="0"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dikatakan</a:t>
            </a:r>
            <a:r>
              <a:rPr lang="en-ID" sz="2000" dirty="0">
                <a:effectLst/>
                <a:latin typeface="Arial" panose="020B0604020202020204" pitchFamily="34" charset="0"/>
              </a:rPr>
              <a:t> OS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adalah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hal</a:t>
            </a:r>
            <a:r>
              <a:rPr lang="en-ID" sz="2000" dirty="0">
                <a:effectLst/>
                <a:latin typeface="Arial" panose="020B0604020202020204" pitchFamily="34" charset="0"/>
              </a:rPr>
              <a:t> yang primary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atau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wajib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ada</a:t>
            </a:r>
            <a:r>
              <a:rPr lang="en-ID" sz="2000" dirty="0">
                <a:effectLst/>
                <a:latin typeface="Arial" panose="020B0604020202020204" pitchFamily="34" charset="0"/>
              </a:rPr>
              <a:t>.</a:t>
            </a:r>
          </a:p>
          <a:p>
            <a:pPr algn="just" rtl="0"/>
            <a:endParaRPr lang="en-ID" sz="2000" dirty="0">
              <a:effectLst/>
              <a:latin typeface="Arial" panose="020B0604020202020204" pitchFamily="34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ID" sz="2000" dirty="0" err="1">
                <a:effectLst/>
                <a:latin typeface="Arial" panose="020B0604020202020204" pitchFamily="34" charset="0"/>
              </a:rPr>
              <a:t>Perkembangan-perkembangan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Sistem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Operasi</a:t>
            </a:r>
            <a:r>
              <a:rPr lang="en-ID" sz="2000" dirty="0">
                <a:effectLst/>
                <a:latin typeface="Arial" panose="020B0604020202020204" pitchFamily="34" charset="0"/>
              </a:rPr>
              <a:t> yang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sudah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saya</a:t>
            </a:r>
            <a:r>
              <a:rPr lang="en-ID" sz="2000" dirty="0"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paparkan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itu</a:t>
            </a:r>
            <a:r>
              <a:rPr lang="en-ID" sz="2000" dirty="0">
                <a:effectLst/>
                <a:latin typeface="Arial" panose="020B0604020202020204" pitchFamily="34" charset="0"/>
              </a:rPr>
              <a:t> yang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sudah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ada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sekarang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ini</a:t>
            </a:r>
            <a:r>
              <a:rPr lang="en-ID" sz="2000" dirty="0">
                <a:effectLst/>
                <a:latin typeface="Arial" panose="020B0604020202020204" pitchFamily="34" charset="0"/>
              </a:rPr>
              <a:t>. Akan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ada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Pengembangan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Sistem</a:t>
            </a:r>
            <a:r>
              <a:rPr lang="en-ID" sz="2000" dirty="0"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Operasi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dalam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tahun-tahun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kedepan</a:t>
            </a:r>
            <a:r>
              <a:rPr lang="en-ID" sz="2000" dirty="0">
                <a:effectLst/>
                <a:latin typeface="Arial" panose="020B0604020202020204" pitchFamily="34" charset="0"/>
              </a:rPr>
              <a:t> dan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tentunya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akan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lebih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baik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dari</a:t>
            </a:r>
            <a:r>
              <a:rPr lang="en-ID" sz="2000" dirty="0">
                <a:effectLst/>
                <a:latin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versi-versi</a:t>
            </a:r>
            <a:r>
              <a:rPr lang="en-ID" sz="2000" dirty="0">
                <a:latin typeface="Arial" panose="020B0604020202020204" pitchFamily="34" charset="0"/>
              </a:rPr>
              <a:t> </a:t>
            </a:r>
            <a:r>
              <a:rPr lang="en-ID" sz="2000" dirty="0">
                <a:effectLst/>
                <a:latin typeface="Arial" panose="020B0604020202020204" pitchFamily="34" charset="0"/>
              </a:rPr>
              <a:t>yang </a:t>
            </a:r>
            <a:r>
              <a:rPr lang="en-ID" sz="2000" dirty="0" err="1">
                <a:effectLst/>
                <a:latin typeface="Arial" panose="020B0604020202020204" pitchFamily="34" charset="0"/>
              </a:rPr>
              <a:t>sebelumnya</a:t>
            </a:r>
            <a:r>
              <a:rPr lang="en-ID" sz="2000" dirty="0"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br>
              <a:rPr lang="en-ID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D" sz="20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3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397</Words>
  <Application>Microsoft Office PowerPoint</Application>
  <PresentationFormat>Widescreen</PresentationFormat>
  <Paragraphs>55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DM-09</cp:lastModifiedBy>
  <cp:revision>2</cp:revision>
  <dcterms:created xsi:type="dcterms:W3CDTF">2022-06-24T02:27:20Z</dcterms:created>
  <dcterms:modified xsi:type="dcterms:W3CDTF">2022-06-29T13:32:41Z</dcterms:modified>
</cp:coreProperties>
</file>