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56" d="100"/>
          <a:sy n="56" d="100"/>
        </p:scale>
        <p:origin x="2048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722A9-BB60-1663-2417-DE567277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1B96D5-E851-E142-5A18-4BD8E28BC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316F4-0F9C-A22C-D635-3B56CDA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A25-53C6-304B-8603-02E486310C36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89FC0-3970-C0F4-EF48-DE25F190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ABB0A-9EE6-60A0-97D4-9AC8A411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BC18-D690-594B-BA84-6AC1AF9E6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635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D99B5-CA6E-B436-83A8-17D910BC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E14F85-EFF3-7CDE-F0FE-61E915B3A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1E7AC-2DD4-2E75-52B6-0C0A7805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A25-53C6-304B-8603-02E486310C36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2E30E-2DD2-EA3C-5E16-5481A3C4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DAEB7-2B3B-F177-9D84-37CA721A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BC18-D690-594B-BA84-6AC1AF9E6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130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3FC2CD-AB44-1AAD-5AED-E3070DBE6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CB1F50-A1BC-6B3A-9E85-35EC196AB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E9974-88FC-E774-FE2A-8CF3F4EE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A25-53C6-304B-8603-02E486310C36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799E7-4C5D-7E85-46D2-90168A9B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BDBC5-8BD6-93F4-A3F1-F912AE01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BC18-D690-594B-BA84-6AC1AF9E6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7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AFCA4-C1FB-A834-1F96-A137A79F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C741C-63DA-F908-3627-3CF757AF0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80821-FE58-CCEC-73D8-64787A68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A25-53C6-304B-8603-02E486310C36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1CBAC-1542-6CF5-3633-167AFABA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3BC72-7E8A-AFAE-67F1-8A5061F9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BC18-D690-594B-BA84-6AC1AF9E6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91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6DAE-B68D-D0FC-24E9-083200F9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EDAC7F-55F2-6346-008A-3608A39AB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D0843-CECA-BA42-7E37-DE5DB077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A25-53C6-304B-8603-02E486310C36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AB230-3B15-080A-E824-5206900C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5BB1C-BB24-7FD2-55D5-F57D5399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BC18-D690-594B-BA84-6AC1AF9E6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82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40104-84E6-0FDC-DBF3-D714E4A2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FFACD-C299-69B7-737B-12C1CBC13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24E61E-8EC4-7D86-89D9-69D188BBC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8FE9F-5208-7884-562F-C778BDF6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A25-53C6-304B-8603-02E486310C36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2B654-30BC-D7E7-089C-98DE51D6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B10771-F3DA-E0BA-3016-04406120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BC18-D690-594B-BA84-6AC1AF9E6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27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DC0D9-DFB6-4A40-3FBB-4B1C3056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CE617-50B6-8F1B-E544-558C4541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264A14-1CC0-B187-96C4-7BE81C5F8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485F73-4F17-BE0C-D443-5D4B7C317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9897E-631F-9BA9-D61F-82A3B934D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A19E52-2D7D-6223-994F-14431A44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A25-53C6-304B-8603-02E486310C36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A03EA9-CF25-1008-A0D7-208C0F32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94CD3D-8AC7-17AA-A5E5-C46D8D99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BC18-D690-594B-BA84-6AC1AF9E6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19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24062-B82F-8E3B-689B-D536BC55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9A3791-CF34-EE4D-94B2-E4EE687D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A25-53C6-304B-8603-02E486310C36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7D2F65-FCC5-3C32-1D10-1803A31D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1DB88E-2568-EECB-B9DF-6CB3BE16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BC18-D690-594B-BA84-6AC1AF9E6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27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AA1F0E-57F2-C852-9D6F-549DD0FC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A25-53C6-304B-8603-02E486310C36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79E80E-AFCC-A34E-CE5B-1465045B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75A959-270F-D47E-9C67-38620CCF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BC18-D690-594B-BA84-6AC1AF9E6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53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AB4E7-6973-593F-8F11-A35A73C0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E7FE4-1DFE-9E5A-65D4-5F6AB1A5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0E8A5E-2246-C5B7-5B35-0BD1D4C02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9A65E-5C1C-E066-C08F-FA81B9FC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A25-53C6-304B-8603-02E486310C36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904C58-556B-A855-051E-CF87F2C4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14F62C-9D4E-1EE8-39E9-6FC52CED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BC18-D690-594B-BA84-6AC1AF9E6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69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0A061-C9F4-7CA0-CF7D-F63E9A42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D2FA41-8DEF-62E3-FEF1-AB2FA95E6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1B04A-7F8B-6E66-1E6A-36EF87194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02EEC-2E94-BEBF-A595-7A12BD86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A25-53C6-304B-8603-02E486310C36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5AFA9-DDCF-D582-1A5F-8A0BBD5C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ADC65E-C92B-D4D5-D646-38AE4394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BC18-D690-594B-BA84-6AC1AF9E6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43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A264B5-187F-7EFC-66A3-10E95534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CDC67-91EB-D687-9602-ED38B876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35C88-F2A0-F381-CEB5-46A8A161E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6C1A25-53C6-304B-8603-02E486310C36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3DE91-280E-9054-5833-36223656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DF72A-7D59-8EB2-889D-91D6B1717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DBC18-D690-594B-BA84-6AC1AF9E6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053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男子的模糊照片&#10;&#10;描述已自动生成">
            <a:extLst>
              <a:ext uri="{FF2B5EF4-FFF2-40B4-BE49-F238E27FC236}">
                <a16:creationId xmlns:a16="http://schemas.microsoft.com/office/drawing/2014/main" id="{BB6E9D0F-1987-B587-3045-D6204338E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97"/>
          <a:stretch/>
        </p:blipFill>
        <p:spPr>
          <a:xfrm>
            <a:off x="0" y="0"/>
            <a:ext cx="7276613" cy="2433600"/>
          </a:xfrm>
          <a:prstGeom prst="rect">
            <a:avLst/>
          </a:prstGeom>
        </p:spPr>
      </p:pic>
      <p:pic>
        <p:nvPicPr>
          <p:cNvPr id="6" name="图片 5" descr="男子的模糊照片&#10;&#10;描述已自动生成">
            <a:extLst>
              <a:ext uri="{FF2B5EF4-FFF2-40B4-BE49-F238E27FC236}">
                <a16:creationId xmlns:a16="http://schemas.microsoft.com/office/drawing/2014/main" id="{8E047704-8235-55BB-79CB-EFB604D63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82"/>
          <a:stretch/>
        </p:blipFill>
        <p:spPr>
          <a:xfrm>
            <a:off x="7276613" y="5015"/>
            <a:ext cx="2423868" cy="24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7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T171558</dc:creator>
  <cp:lastModifiedBy>T171558</cp:lastModifiedBy>
  <cp:revision>1</cp:revision>
  <dcterms:created xsi:type="dcterms:W3CDTF">2024-05-14T11:40:19Z</dcterms:created>
  <dcterms:modified xsi:type="dcterms:W3CDTF">2024-05-14T11:43:21Z</dcterms:modified>
</cp:coreProperties>
</file>