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62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996"/>
    <a:srgbClr val="136DEE"/>
    <a:srgbClr val="512BB6"/>
    <a:srgbClr val="0E8382"/>
    <a:srgbClr val="69B605"/>
    <a:srgbClr val="EF7913"/>
    <a:srgbClr val="16181E"/>
    <a:srgbClr val="AD2835"/>
    <a:srgbClr val="D53240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9" autoAdjust="0"/>
    <p:restoredTop sz="86364" autoAdjust="0"/>
  </p:normalViewPr>
  <p:slideViewPr>
    <p:cSldViewPr>
      <p:cViewPr varScale="1">
        <p:scale>
          <a:sx n="126" d="100"/>
          <a:sy n="126" d="100"/>
        </p:scale>
        <p:origin x="85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ource Sans Pro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>
                <a:latin typeface="Source Sans Pro Light"/>
              </a:rPr>
              <a:t>8/17/17</a:t>
            </a:fld>
            <a:endParaRPr lang="en-US" dirty="0">
              <a:latin typeface="Source Sans Pro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Source Sans Pro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>
                <a:latin typeface="Source Sans Pro Light"/>
              </a:rPr>
              <a:t>‹#›</a:t>
            </a:fld>
            <a:endParaRPr lang="en-US" dirty="0"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966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 Light"/>
              </a:defRPr>
            </a:lvl1pPr>
          </a:lstStyle>
          <a:p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 Light"/>
              </a:defRPr>
            </a:lvl1pPr>
          </a:lstStyle>
          <a:p>
            <a:fld id="{7D7D0FC4-79A4-4CD6-9D21-6D2AFDDF42EC}" type="datetimeFigureOut">
              <a:rPr lang="en-JM" smtClean="0"/>
              <a:pPr/>
              <a:t>17/08/2017</a:t>
            </a:fld>
            <a:endParaRPr lang="en-JM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 Light"/>
              </a:defRPr>
            </a:lvl1pPr>
          </a:lstStyle>
          <a:p>
            <a:endParaRPr lang="en-JM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 Light"/>
              </a:defRPr>
            </a:lvl1pPr>
          </a:lstStyle>
          <a:p>
            <a:fld id="{FEA829E4-7B8F-48ED-BCF8-1C0A3C644052}" type="slidenum">
              <a:rPr lang="en-JM" smtClean="0"/>
              <a:pPr/>
              <a:t>‹#›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 Ligh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 Ligh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 Ligh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 Ligh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 Ligh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Page Template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1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03993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1"/>
            <a:ext cx="8229600" cy="31241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1225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2514600" y="1809750"/>
            <a:ext cx="1752600" cy="25146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6324600" y="1809750"/>
            <a:ext cx="1752600" cy="2514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4669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89964" y="1657350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990282" y="2190750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990600" y="2800350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990600" y="3333750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990600" y="3867150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181282" y="1657350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181600" y="2190750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181600" y="2800350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181600" y="3333750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181600" y="3867150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644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8229600" cy="3200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1888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838200" y="16878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424C53"/>
                </a:solidFill>
                <a:latin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838200" y="18859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38200" y="27546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424C53"/>
                </a:solidFill>
                <a:latin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838200" y="29527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838200" y="38214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424C53"/>
                </a:solidFill>
                <a:latin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838200" y="40195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243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533400" y="1733550"/>
            <a:ext cx="21336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760662" y="1733550"/>
            <a:ext cx="21336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533400" y="3028950"/>
            <a:ext cx="21336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760662" y="3028950"/>
            <a:ext cx="21336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605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809750"/>
            <a:ext cx="2286000" cy="228600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Source Sans Pro Light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286000" y="1809750"/>
            <a:ext cx="2286000" cy="228600"/>
          </a:xfrm>
          <a:prstGeom prst="rect">
            <a:avLst/>
          </a:prstGeom>
          <a:solidFill>
            <a:srgbClr val="136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Source Sans Pro Light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4572000" y="1809750"/>
            <a:ext cx="2286000" cy="228600"/>
          </a:xfrm>
          <a:prstGeom prst="rect">
            <a:avLst/>
          </a:prstGeom>
          <a:solidFill>
            <a:srgbClr val="1399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6858000" y="1809750"/>
            <a:ext cx="22860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039302"/>
            <a:ext cx="2276856" cy="1309688"/>
          </a:xfrm>
        </p:spPr>
        <p:txBody>
          <a:bodyPr/>
          <a:lstStyle/>
          <a:p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286000" y="2039302"/>
            <a:ext cx="2276856" cy="1309688"/>
          </a:xfrm>
        </p:spPr>
        <p:txBody>
          <a:bodyPr/>
          <a:lstStyle/>
          <a:p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4572000" y="2038350"/>
            <a:ext cx="2276856" cy="1309688"/>
          </a:xfrm>
        </p:spPr>
        <p:txBody>
          <a:bodyPr/>
          <a:lstStyle/>
          <a:p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58000" y="2038350"/>
            <a:ext cx="2286000" cy="1309688"/>
          </a:xfrm>
        </p:spPr>
        <p:txBody>
          <a:bodyPr/>
          <a:lstStyle/>
          <a:p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457200" y="3639185"/>
            <a:ext cx="1752600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457200" y="3851910"/>
            <a:ext cx="1752600" cy="533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2590800" y="3639185"/>
            <a:ext cx="1752600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2590800" y="3851910"/>
            <a:ext cx="1752600" cy="533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4800600" y="3639185"/>
            <a:ext cx="1752600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4800600" y="3851910"/>
            <a:ext cx="1752600" cy="533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7010400" y="3639185"/>
            <a:ext cx="1752600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7010400" y="3851910"/>
            <a:ext cx="1752600" cy="533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4433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6255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88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495300"/>
            <a:ext cx="3810000" cy="85725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>
                <a:solidFill>
                  <a:srgbClr val="136DE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046269"/>
            <a:ext cx="3505200" cy="990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0" y="3189271"/>
            <a:ext cx="2438400" cy="3079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0" y="3714750"/>
            <a:ext cx="2438400" cy="46511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1809752"/>
            <a:ext cx="3505200" cy="357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29200" y="514350"/>
            <a:ext cx="38100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81600" y="1276350"/>
            <a:ext cx="287999" cy="0"/>
          </a:xfrm>
          <a:prstGeom prst="line">
            <a:avLst/>
          </a:prstGeom>
          <a:ln w="19050" cap="rnd" cmpd="sng">
            <a:solidFill>
              <a:srgbClr val="136DE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457200" y="1581150"/>
            <a:ext cx="4267200" cy="28956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5638800" y="2731470"/>
            <a:ext cx="2994025" cy="67848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5638800" y="2419350"/>
            <a:ext cx="1730375" cy="358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cs typeface="Source Sans Pro Light"/>
              </a:defRPr>
            </a:lvl1pPr>
            <a:lvl2pPr marL="457200" indent="0">
              <a:buFontTx/>
              <a:buNone/>
              <a:defRPr sz="1400">
                <a:latin typeface="Franklin Gothic Medium" pitchFamily="34" charset="0"/>
              </a:defRPr>
            </a:lvl2pPr>
            <a:lvl3pPr marL="914400" indent="0">
              <a:buFontTx/>
              <a:buNone/>
              <a:defRPr sz="1400">
                <a:latin typeface="Franklin Gothic Medium" pitchFamily="34" charset="0"/>
              </a:defRPr>
            </a:lvl3pPr>
            <a:lvl4pPr marL="1371600" indent="0">
              <a:buFontTx/>
              <a:buNone/>
              <a:defRPr sz="1400">
                <a:latin typeface="Franklin Gothic Medium" pitchFamily="34" charset="0"/>
              </a:defRPr>
            </a:lvl4pPr>
            <a:lvl5pPr marL="1828800" indent="0">
              <a:buFontTx/>
              <a:buNone/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Content Placeholder 10"/>
          <p:cNvSpPr>
            <a:spLocks noGrp="1"/>
          </p:cNvSpPr>
          <p:nvPr>
            <p:ph sz="quarter" idx="69" hasCustomPrompt="1"/>
          </p:nvPr>
        </p:nvSpPr>
        <p:spPr>
          <a:xfrm>
            <a:off x="5334000" y="1885950"/>
            <a:ext cx="762000" cy="284485"/>
          </a:xfrm>
          <a:prstGeom prst="roundRect">
            <a:avLst>
              <a:gd name="adj" fmla="val 8295"/>
            </a:avLst>
          </a:prstGeom>
          <a:solidFill>
            <a:srgbClr val="136DEE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70" hasCustomPrompt="1"/>
          </p:nvPr>
        </p:nvSpPr>
        <p:spPr>
          <a:xfrm>
            <a:off x="7010400" y="1889085"/>
            <a:ext cx="762000" cy="284485"/>
          </a:xfrm>
          <a:prstGeom prst="roundRect">
            <a:avLst>
              <a:gd name="adj" fmla="val 8295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71" hasCustomPrompt="1"/>
          </p:nvPr>
        </p:nvSpPr>
        <p:spPr>
          <a:xfrm>
            <a:off x="6172200" y="1885950"/>
            <a:ext cx="762000" cy="284485"/>
          </a:xfrm>
          <a:prstGeom prst="roundRect">
            <a:avLst>
              <a:gd name="adj" fmla="val 8295"/>
            </a:avLst>
          </a:prstGeom>
          <a:solidFill>
            <a:srgbClr val="139996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010150"/>
          </a:xfrm>
          <a:prstGeom prst="rect">
            <a:avLst/>
          </a:prstGeom>
          <a:gradFill flip="none" rotWithShape="1">
            <a:gsLst>
              <a:gs pos="29000">
                <a:srgbClr val="139996"/>
              </a:gs>
              <a:gs pos="83000">
                <a:srgbClr val="136DE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648200" y="1962152"/>
            <a:ext cx="3924300" cy="2325687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252F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219200" y="2190751"/>
            <a:ext cx="2971800" cy="8334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254125"/>
            <a:ext cx="7696200" cy="479425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219200" y="1962150"/>
            <a:ext cx="18288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219200" y="3567115"/>
            <a:ext cx="2971800" cy="8334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219200" y="3338515"/>
            <a:ext cx="18288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9092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254125"/>
            <a:ext cx="7924800" cy="479425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81000" y="2848384"/>
            <a:ext cx="38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-300" dirty="0" smtClean="0">
                <a:solidFill>
                  <a:srgbClr val="CFD6DC"/>
                </a:solidFill>
                <a:latin typeface="Source Sans Pro Light"/>
                <a:cs typeface="Source Sans Pro Light"/>
              </a:rPr>
              <a:t>“</a:t>
            </a:r>
            <a:endParaRPr lang="en-US" sz="6000" spc="-300" dirty="0">
              <a:solidFill>
                <a:srgbClr val="CFD6DC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3048000" y="2848384"/>
            <a:ext cx="38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-300" dirty="0" smtClean="0">
                <a:solidFill>
                  <a:srgbClr val="CFD6DC"/>
                </a:solidFill>
                <a:latin typeface="Source Sans Pro Light"/>
                <a:cs typeface="Source Sans Pro Light"/>
              </a:rPr>
              <a:t>“</a:t>
            </a:r>
            <a:endParaRPr lang="en-US" sz="6000" spc="-300" dirty="0">
              <a:solidFill>
                <a:srgbClr val="CFD6DC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5715000" y="2823321"/>
            <a:ext cx="38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-300" dirty="0" smtClean="0">
                <a:solidFill>
                  <a:srgbClr val="CFD6DC"/>
                </a:solidFill>
                <a:latin typeface="Source Sans Pro Light"/>
                <a:cs typeface="Source Sans Pro Light"/>
              </a:rPr>
              <a:t>“</a:t>
            </a:r>
            <a:endParaRPr lang="en-US" sz="6000" spc="-300" dirty="0">
              <a:solidFill>
                <a:srgbClr val="CFD6DC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4"/>
          </p:nvPr>
        </p:nvSpPr>
        <p:spPr>
          <a:xfrm>
            <a:off x="677390" y="3297174"/>
            <a:ext cx="758952" cy="7589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5"/>
          </p:nvPr>
        </p:nvSpPr>
        <p:spPr>
          <a:xfrm>
            <a:off x="3392424" y="3297173"/>
            <a:ext cx="758952" cy="7589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6211824" y="3297173"/>
            <a:ext cx="758952" cy="7589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1600200" y="3533775"/>
            <a:ext cx="1219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343400" y="3533775"/>
            <a:ext cx="1219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7162800" y="3533775"/>
            <a:ext cx="1219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542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745315" y="1847414"/>
            <a:ext cx="1371600" cy="1371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65"/>
          </p:nvPr>
        </p:nvSpPr>
        <p:spPr>
          <a:xfrm>
            <a:off x="2780639" y="1885950"/>
            <a:ext cx="1371600" cy="1371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66"/>
          </p:nvPr>
        </p:nvSpPr>
        <p:spPr>
          <a:xfrm>
            <a:off x="4800600" y="1885950"/>
            <a:ext cx="1371600" cy="1371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67"/>
          </p:nvPr>
        </p:nvSpPr>
        <p:spPr>
          <a:xfrm>
            <a:off x="6866088" y="1885950"/>
            <a:ext cx="1371600" cy="1371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684213" y="3943350"/>
            <a:ext cx="1843230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/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2728770" y="3943350"/>
            <a:ext cx="1843230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/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684213" y="3414712"/>
            <a:ext cx="183038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 b="1">
                <a:solidFill>
                  <a:srgbClr val="136DEE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684212" y="3594100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2741613" y="3409950"/>
            <a:ext cx="183038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 b="1">
                <a:solidFill>
                  <a:srgbClr val="136DEE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2741612" y="35893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4800600" y="3943350"/>
            <a:ext cx="1843230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/>
            </a:lvl1pPr>
          </a:lstStyle>
          <a:p>
            <a:pPr lvl="0"/>
            <a:endParaRPr lang="en-JM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4813443" y="3409950"/>
            <a:ext cx="183038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 b="1">
                <a:solidFill>
                  <a:srgbClr val="136DEE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4813442" y="35893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6919770" y="3943350"/>
            <a:ext cx="1843230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/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6932613" y="3409950"/>
            <a:ext cx="183038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 b="1">
                <a:solidFill>
                  <a:srgbClr val="136DEE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6932612" y="35893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839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8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1594"/>
            <a:ext cx="4038600" cy="29265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1594"/>
            <a:ext cx="4038600" cy="29265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5431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2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200" b="1">
                <a:solidFill>
                  <a:srgbClr val="424C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2156"/>
            <a:ext cx="4040188" cy="254079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1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 sz="1050">
                <a:solidFill>
                  <a:schemeClr val="bg1">
                    <a:lumMod val="6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2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200" b="1">
                <a:solidFill>
                  <a:srgbClr val="424C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012156"/>
            <a:ext cx="4041775" cy="254079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1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 sz="1050">
                <a:solidFill>
                  <a:schemeClr val="bg1">
                    <a:lumMod val="6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364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1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33400" y="2019300"/>
            <a:ext cx="3124200" cy="2057400"/>
          </a:xfrm>
          <a:prstGeom prst="rect">
            <a:avLst/>
          </a:prstGeom>
          <a:solidFill>
            <a:srgbClr val="136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32A0"/>
              </a:solidFill>
              <a:latin typeface="Source Sans Pro Light"/>
            </a:endParaRP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504950"/>
            <a:ext cx="2552878" cy="3562350"/>
          </a:xfrm>
          <a:prstGeom prst="rect">
            <a:avLst/>
          </a:prstGeom>
        </p:spPr>
      </p:pic>
      <p:sp>
        <p:nvSpPr>
          <p:cNvPr id="12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3581400" y="1885950"/>
            <a:ext cx="1956816" cy="2362200"/>
          </a:xfrm>
        </p:spPr>
        <p:txBody>
          <a:bodyPr/>
          <a:lstStyle/>
          <a:p>
            <a:endParaRPr lang="en-JM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597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762000" y="2038350"/>
            <a:ext cx="3429000" cy="990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762000" y="1809750"/>
            <a:ext cx="2286000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1143000" y="3114675"/>
            <a:ext cx="1219200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2819400" y="3114750"/>
            <a:ext cx="1447800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1143000" y="3638475"/>
            <a:ext cx="1219200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2819400" y="3638550"/>
            <a:ext cx="1447800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94883"/>
            <a:ext cx="2590800" cy="361526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5638800" y="1775883"/>
            <a:ext cx="1981200" cy="2438400"/>
          </a:xfrm>
        </p:spPr>
        <p:txBody>
          <a:bodyPr/>
          <a:lstStyle/>
          <a:p>
            <a:endParaRPr lang="en-JM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01401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66800" y="3021012"/>
            <a:ext cx="2362200" cy="3841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066800" y="3554412"/>
            <a:ext cx="2590800" cy="4651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457200" y="1835150"/>
            <a:ext cx="34290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457200" y="1581150"/>
            <a:ext cx="23622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>
                <a:solidFill>
                  <a:srgbClr val="424C53"/>
                </a:solidFill>
              </a:defRPr>
            </a:lvl2pPr>
            <a:lvl3pPr marL="914400" indent="0">
              <a:buFontTx/>
              <a:buNone/>
              <a:defRPr sz="1100">
                <a:solidFill>
                  <a:srgbClr val="424C53"/>
                </a:solidFill>
              </a:defRPr>
            </a:lvl3pPr>
            <a:lvl4pPr marL="1371600" indent="0">
              <a:buFontTx/>
              <a:buNone/>
              <a:defRPr sz="1100">
                <a:solidFill>
                  <a:srgbClr val="424C53"/>
                </a:solidFill>
              </a:defRPr>
            </a:lvl4pPr>
            <a:lvl5pPr marL="1828800" indent="0">
              <a:buFontTx/>
              <a:buNone/>
              <a:defRPr sz="1100">
                <a:solidFill>
                  <a:srgbClr val="424C53"/>
                </a:solidFill>
              </a:defRPr>
            </a:lvl5pPr>
          </a:lstStyle>
          <a:p>
            <a:pPr lvl="0"/>
            <a:endParaRPr lang="en-JM" dirty="0"/>
          </a:p>
        </p:txBody>
      </p:sp>
      <p:pic>
        <p:nvPicPr>
          <p:cNvPr id="6" name="Picture 5" descr="iPhone-5C-Multicolors-Mock-u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23950"/>
            <a:ext cx="1752600" cy="3314872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5105400" y="1657350"/>
            <a:ext cx="1259400" cy="2286000"/>
          </a:xfrm>
        </p:spPr>
        <p:txBody>
          <a:bodyPr/>
          <a:lstStyle/>
          <a:p>
            <a:endParaRPr lang="en-JM"/>
          </a:p>
        </p:txBody>
      </p:sp>
      <p:pic>
        <p:nvPicPr>
          <p:cNvPr id="17" name="Picture 16" descr="iPhone-5C-Multicolors-Mock-u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23950"/>
            <a:ext cx="1752600" cy="3314872"/>
          </a:xfrm>
          <a:prstGeom prst="rect">
            <a:avLst/>
          </a:prstGeom>
        </p:spPr>
      </p:pic>
      <p:sp>
        <p:nvSpPr>
          <p:cNvPr id="19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781800" y="1657350"/>
            <a:ext cx="1259400" cy="2286000"/>
          </a:xfrm>
        </p:spPr>
        <p:txBody>
          <a:bodyPr/>
          <a:lstStyle/>
          <a:p>
            <a:endParaRPr lang="en-JM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8662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286000" y="1885950"/>
            <a:ext cx="2276856" cy="2362200"/>
          </a:xfrm>
        </p:spPr>
        <p:txBody>
          <a:bodyPr/>
          <a:lstStyle/>
          <a:p>
            <a:endParaRPr lang="en-JM" dirty="0"/>
          </a:p>
        </p:txBody>
      </p:sp>
      <p:sp>
        <p:nvSpPr>
          <p:cNvPr id="4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4572000" y="1885950"/>
            <a:ext cx="2276856" cy="2362200"/>
          </a:xfrm>
        </p:spPr>
        <p:txBody>
          <a:bodyPr/>
          <a:lstStyle/>
          <a:p>
            <a:endParaRPr lang="en-JM"/>
          </a:p>
        </p:txBody>
      </p:sp>
      <p:sp>
        <p:nvSpPr>
          <p:cNvPr id="5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58000" y="1885950"/>
            <a:ext cx="2286000" cy="2362200"/>
          </a:xfrm>
        </p:spPr>
        <p:txBody>
          <a:bodyPr/>
          <a:lstStyle/>
          <a:p>
            <a:endParaRPr lang="en-JM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8196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460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78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010150"/>
          </a:xfrm>
          <a:prstGeom prst="rect">
            <a:avLst/>
          </a:prstGeom>
          <a:gradFill flip="none" rotWithShape="1">
            <a:gsLst>
              <a:gs pos="29000">
                <a:srgbClr val="139996"/>
              </a:gs>
              <a:gs pos="83000">
                <a:srgbClr val="136DE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17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457200" y="1581150"/>
            <a:ext cx="2671762" cy="30067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rgbClr val="17375E"/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2046288"/>
            <a:ext cx="2127250" cy="830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2038350"/>
            <a:ext cx="2127250" cy="830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3633928"/>
            <a:ext cx="2127250" cy="830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3625990"/>
            <a:ext cx="2127250" cy="830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114800" y="1746108"/>
            <a:ext cx="160020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 b="0">
                <a:solidFill>
                  <a:srgbClr val="424C53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781800" y="1746108"/>
            <a:ext cx="160020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 b="0">
                <a:solidFill>
                  <a:srgbClr val="424C53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114800" y="3330435"/>
            <a:ext cx="160020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 b="0">
                <a:solidFill>
                  <a:srgbClr val="424C53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781800" y="3330435"/>
            <a:ext cx="160020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 b="0">
                <a:solidFill>
                  <a:srgbClr val="424C53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c-mock-up-diferents-vie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28750"/>
            <a:ext cx="4113629" cy="3429000"/>
          </a:xfrm>
          <a:prstGeom prst="rect">
            <a:avLst/>
          </a:prstGeom>
        </p:spPr>
      </p:pic>
      <p:sp>
        <p:nvSpPr>
          <p:cNvPr id="19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2819400" y="1733550"/>
            <a:ext cx="3404383" cy="205681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2568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44650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-4323" y="-19050"/>
            <a:ext cx="9144000" cy="264795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6067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2362200" cy="2266950"/>
          </a:xfrm>
        </p:spPr>
        <p:txBody>
          <a:bodyPr>
            <a:normAutofit/>
          </a:bodyPr>
          <a:lstStyle>
            <a:lvl1pPr algn="l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609600" y="1657350"/>
            <a:ext cx="1984248" cy="34747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429000" y="2209800"/>
            <a:ext cx="2362200" cy="2266950"/>
          </a:xfrm>
        </p:spPr>
        <p:txBody>
          <a:bodyPr>
            <a:normAutofit/>
          </a:bodyPr>
          <a:lstStyle>
            <a:lvl1pPr algn="l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324600" y="2209800"/>
            <a:ext cx="2362200" cy="2266950"/>
          </a:xfrm>
        </p:spPr>
        <p:txBody>
          <a:bodyPr>
            <a:normAutofit/>
          </a:bodyPr>
          <a:lstStyle>
            <a:lvl1pPr algn="l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3432048" y="1657350"/>
            <a:ext cx="1984248" cy="34747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6327648" y="1657350"/>
            <a:ext cx="1984248" cy="34747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428750"/>
            <a:ext cx="8229600" cy="2971800"/>
          </a:xfrm>
        </p:spPr>
        <p:txBody>
          <a:bodyPr>
            <a:normAutofit/>
          </a:bodyPr>
          <a:lstStyle>
            <a:lvl1pPr marL="342900" indent="-342900">
              <a:buFont typeface="Courier New" pitchFamily="49" charset="0"/>
              <a:buChar char="o"/>
              <a:defRPr sz="1200">
                <a:solidFill>
                  <a:srgbClr val="17252F"/>
                </a:solidFill>
                <a:latin typeface="Source Sans Pro Light"/>
              </a:defRPr>
            </a:lvl1pPr>
            <a:lvl2pPr marL="742950" indent="-28575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1430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16002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0574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107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3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gb.jpg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81151"/>
            <a:ext cx="8229600" cy="31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2401" y="1276350"/>
            <a:ext cx="287999" cy="0"/>
          </a:xfrm>
          <a:prstGeom prst="line">
            <a:avLst/>
          </a:prstGeom>
          <a:ln w="19050" cap="rnd" cmpd="sng">
            <a:solidFill>
              <a:srgbClr val="136DE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711" r:id="rId3"/>
    <p:sldLayoutId id="2147483650" r:id="rId4"/>
    <p:sldLayoutId id="2147483706" r:id="rId5"/>
    <p:sldLayoutId id="2147483707" r:id="rId6"/>
    <p:sldLayoutId id="2147483712" r:id="rId7"/>
    <p:sldLayoutId id="2147483688" r:id="rId8"/>
    <p:sldLayoutId id="2147483684" r:id="rId9"/>
    <p:sldLayoutId id="2147483708" r:id="rId10"/>
    <p:sldLayoutId id="2147483703" r:id="rId11"/>
    <p:sldLayoutId id="2147483680" r:id="rId12"/>
    <p:sldLayoutId id="2147483681" r:id="rId13"/>
    <p:sldLayoutId id="2147483677" r:id="rId14"/>
    <p:sldLayoutId id="2147483709" r:id="rId15"/>
    <p:sldLayoutId id="2147483690" r:id="rId16"/>
    <p:sldLayoutId id="2147483671" r:id="rId17"/>
    <p:sldLayoutId id="2147483669" r:id="rId18"/>
    <p:sldLayoutId id="2147483667" r:id="rId19"/>
    <p:sldLayoutId id="2147483661" r:id="rId20"/>
    <p:sldLayoutId id="2147483710" r:id="rId21"/>
    <p:sldLayoutId id="2147483660" r:id="rId22"/>
    <p:sldLayoutId id="2147483651" r:id="rId23"/>
    <p:sldLayoutId id="2147483652" r:id="rId24"/>
    <p:sldLayoutId id="2147483653" r:id="rId25"/>
    <p:sldLayoutId id="2147483654" r:id="rId26"/>
    <p:sldLayoutId id="2147483700" r:id="rId27"/>
    <p:sldLayoutId id="2147483699" r:id="rId28"/>
    <p:sldLayoutId id="2147483698" r:id="rId29"/>
    <p:sldLayoutId id="2147483697" r:id="rId30"/>
    <p:sldLayoutId id="2147483695" r:id="rId31"/>
    <p:sldLayoutId id="2147483655" r:id="rId32"/>
    <p:sldLayoutId id="2147483713" r:id="rId3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136DEE"/>
          </a:solidFill>
          <a:latin typeface="Source Sans Pro Light"/>
          <a:ea typeface="Source Sans Pro Light"/>
          <a:cs typeface="Source Sans Pro Ligh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Source Sans Pro Light"/>
          <a:ea typeface="+mn-ea"/>
          <a:cs typeface="Source Sans Pro Ligh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Source Sans Pro Light"/>
          <a:ea typeface="+mn-ea"/>
          <a:cs typeface="Source Sans Pro 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Source Sans Pro Light"/>
          <a:ea typeface="+mn-ea"/>
          <a:cs typeface="Source Sans Pro Ligh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>
              <a:lumMod val="65000"/>
              <a:lumOff val="35000"/>
            </a:schemeClr>
          </a:solidFill>
          <a:latin typeface="Source Sans Pro Light"/>
          <a:ea typeface="+mn-ea"/>
          <a:cs typeface="Source Sans Pro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65000"/>
              <a:lumOff val="35000"/>
            </a:schemeClr>
          </a:solidFill>
          <a:latin typeface="Source Sans Pro Light"/>
          <a:ea typeface="+mn-ea"/>
          <a:cs typeface="Source Sans Pro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619760" y="2986521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b="1" dirty="0" err="1" smtClean="0">
                <a:solidFill>
                  <a:schemeClr val="tx2">
                    <a:lumMod val="75000"/>
                  </a:schemeClr>
                </a:solidFill>
                <a:latin typeface="Source Sans Pro Light"/>
                <a:cs typeface="Source Sans Pro Light"/>
              </a:rPr>
              <a:t>Instituto</a:t>
            </a:r>
            <a:r>
              <a:rPr lang="en-JM" b="1" dirty="0" smtClean="0">
                <a:solidFill>
                  <a:schemeClr val="tx2">
                    <a:lumMod val="75000"/>
                  </a:schemeClr>
                </a:solidFill>
                <a:latin typeface="Source Sans Pro Light"/>
                <a:cs typeface="Source Sans Pro Light"/>
              </a:rPr>
              <a:t> Superior </a:t>
            </a:r>
            <a:r>
              <a:rPr lang="en-JM" b="1" dirty="0" err="1" smtClean="0">
                <a:solidFill>
                  <a:schemeClr val="tx2">
                    <a:lumMod val="75000"/>
                  </a:schemeClr>
                </a:solidFill>
                <a:latin typeface="Source Sans Pro Light"/>
                <a:cs typeface="Source Sans Pro Light"/>
              </a:rPr>
              <a:t>Técnico</a:t>
            </a:r>
            <a:endParaRPr lang="en-JM" b="1" dirty="0">
              <a:solidFill>
                <a:schemeClr val="tx2">
                  <a:lumMod val="75000"/>
                </a:schemeClr>
              </a:solidFill>
              <a:latin typeface="Source Sans Pro Light"/>
              <a:cs typeface="Source Sans Pro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" y="2419350"/>
            <a:ext cx="807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Source Sans Pro Light"/>
                <a:cs typeface="Source Sans Pro Light"/>
              </a:rPr>
              <a:t>Universidade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Source Sans Pro Light"/>
                <a:cs typeface="Source Sans Pro Light"/>
              </a:rPr>
              <a:t> de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Source Sans Pro Light"/>
                <a:cs typeface="Source Sans Pro Light"/>
              </a:rPr>
              <a:t>Lisboa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Source Sans Pro Light"/>
              <a:cs typeface="Source Sans Pro Light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618498" y="3373953"/>
            <a:ext cx="6849102" cy="773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373C4B"/>
                </a:solidFill>
                <a:latin typeface="Alegreya Sans Black"/>
                <a:ea typeface="+mj-ea"/>
                <a:cs typeface="Alegreya Sans Black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ource Sans Pro Light"/>
                <a:cs typeface="Source Sans Pro Light"/>
              </a:rPr>
              <a:t>ACM ISS 2017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Source Sans Pro Light"/>
              <a:cs typeface="Source Sans Pro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36" y="356032"/>
            <a:ext cx="2531624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960" y="356032"/>
            <a:ext cx="2139351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11" y="356032"/>
            <a:ext cx="601579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90" y="356032"/>
            <a:ext cx="1871212" cy="91440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18498" y="4147126"/>
            <a:ext cx="8068302" cy="773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373C4B"/>
                </a:solidFill>
                <a:latin typeface="Alegreya Sans Black"/>
                <a:ea typeface="+mj-ea"/>
                <a:cs typeface="Alegreya Sans Black"/>
              </a:defRPr>
            </a:lvl1pPr>
          </a:lstStyle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Source Sans Pro Light"/>
                <a:cs typeface="Source Sans Pro Light"/>
              </a:rPr>
              <a:t>Francisco M. Calisto, Jacinto C.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Source Sans Pro Light"/>
                <a:cs typeface="Source Sans Pro Light"/>
              </a:rPr>
              <a:t>Nascimento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ource Sans Pro Light"/>
                <a:cs typeface="Source Sans Pro Light"/>
              </a:rPr>
              <a:t>, Alfredo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Source Sans Pro Light"/>
                <a:cs typeface="Source Sans Pro Light"/>
              </a:rPr>
              <a:t>Ferreira,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Source Sans Pro Light"/>
                <a:cs typeface="Source Sans Pro Light"/>
              </a:rPr>
              <a:t>Daniel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Source Sans Pro Light"/>
                <a:cs typeface="Source Sans Pro Light"/>
              </a:rPr>
              <a:t>Gonçalves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Source Sans Pro"/>
              <a:cs typeface="Source Sans Pro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Source Sans Pro Light"/>
                <a:cs typeface="Source Sans Pro Light"/>
              </a:rPr>
              <a:t>ISR &amp; INESC-ID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Source Sans Pro Light"/>
              <a:cs typeface="Source Sans Pr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8" y="1297686"/>
            <a:ext cx="5391912" cy="11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7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54801</TotalTime>
  <Words>32</Words>
  <Application>Microsoft Macintosh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Courier New</vt:lpstr>
      <vt:lpstr>Franklin Gothic Medium</vt:lpstr>
      <vt:lpstr>Futura LT Book</vt:lpstr>
      <vt:lpstr>Mission Gothic Regular</vt:lpstr>
      <vt:lpstr>Open Sans</vt:lpstr>
      <vt:lpstr>Sketch Rockwell</vt:lpstr>
      <vt:lpstr>Source Sans Pro</vt:lpstr>
      <vt:lpstr>Source Sans Pro Light</vt:lpstr>
      <vt:lpstr>Arial</vt:lpstr>
      <vt:lpstr>Office Theme</vt:lpstr>
      <vt:lpstr>PowerPoint Presentation</vt:lpstr>
    </vt:vector>
  </TitlesOfParts>
  <Company>LIME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adrienne.reynolds</dc:creator>
  <cp:lastModifiedBy>Francisco Maria Galamba Ferrari Calisto</cp:lastModifiedBy>
  <cp:revision>815</cp:revision>
  <dcterms:created xsi:type="dcterms:W3CDTF">2013-04-14T18:18:29Z</dcterms:created>
  <dcterms:modified xsi:type="dcterms:W3CDTF">2017-08-17T15:07:21Z</dcterms:modified>
</cp:coreProperties>
</file>