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81" d="100"/>
          <a:sy n="81" d="100"/>
        </p:scale>
        <p:origin x="-1664" y="-104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female_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2348" y="1262116"/>
            <a:ext cx="1005375" cy="2160000"/>
          </a:xfrm>
          <a:prstGeom prst="rect">
            <a:avLst/>
          </a:prstGeom>
        </p:spPr>
      </p:pic>
      <p:pic>
        <p:nvPicPr>
          <p:cNvPr id="3" name="Picture 2" descr="male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6757" y="1262116"/>
            <a:ext cx="723972" cy="2160000"/>
          </a:xfrm>
          <a:prstGeom prst="rect">
            <a:avLst/>
          </a:prstGeom>
        </p:spPr>
      </p:pic>
      <p:pic>
        <p:nvPicPr>
          <p:cNvPr id="4" name="Picture 3" descr="male_blu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028" y="4441733"/>
            <a:ext cx="482648" cy="1440000"/>
          </a:xfrm>
          <a:prstGeom prst="rect">
            <a:avLst/>
          </a:prstGeom>
        </p:spPr>
      </p:pic>
      <p:pic>
        <p:nvPicPr>
          <p:cNvPr id="5" name="Picture 4" descr="male_oran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668" y="4441733"/>
            <a:ext cx="482648" cy="1440000"/>
          </a:xfrm>
          <a:prstGeom prst="rect">
            <a:avLst/>
          </a:prstGeom>
        </p:spPr>
      </p:pic>
      <p:pic>
        <p:nvPicPr>
          <p:cNvPr id="6" name="Picture 5" descr="female_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899" y="4441733"/>
            <a:ext cx="670250" cy="1440000"/>
          </a:xfrm>
          <a:prstGeom prst="rect">
            <a:avLst/>
          </a:prstGeom>
        </p:spPr>
      </p:pic>
      <p:pic>
        <p:nvPicPr>
          <p:cNvPr id="7" name="Picture 6" descr="female_blu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93130" y="4441733"/>
            <a:ext cx="670250" cy="144000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2228253" y="2317430"/>
            <a:ext cx="368400" cy="1104686"/>
            <a:chOff x="2524885" y="2442870"/>
            <a:chExt cx="368400" cy="1104686"/>
          </a:xfrm>
        </p:grpSpPr>
        <p:pic>
          <p:nvPicPr>
            <p:cNvPr id="9" name="Picture 8" descr="chromosome4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885" y="2442870"/>
              <a:ext cx="144000" cy="1104686"/>
            </a:xfrm>
            <a:prstGeom prst="rect">
              <a:avLst/>
            </a:prstGeom>
          </p:spPr>
        </p:pic>
        <p:pic>
          <p:nvPicPr>
            <p:cNvPr id="10" name="Picture 9" descr="chromosome4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285" y="2442870"/>
              <a:ext cx="144000" cy="1104686"/>
            </a:xfrm>
            <a:prstGeom prst="rect">
              <a:avLst/>
            </a:prstGeom>
          </p:spPr>
        </p:pic>
        <p:pic>
          <p:nvPicPr>
            <p:cNvPr id="11" name="Picture 10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885" y="3258475"/>
              <a:ext cx="144000" cy="144000"/>
            </a:xfrm>
            <a:prstGeom prst="rect">
              <a:avLst/>
            </a:prstGeom>
          </p:spPr>
        </p:pic>
        <p:pic>
          <p:nvPicPr>
            <p:cNvPr id="12" name="Picture 11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285" y="3258475"/>
              <a:ext cx="144000" cy="144000"/>
            </a:xfrm>
            <a:prstGeom prst="rect">
              <a:avLst/>
            </a:prstGeom>
          </p:spPr>
        </p:pic>
      </p:grpSp>
      <p:grpSp>
        <p:nvGrpSpPr>
          <p:cNvPr id="13" name="Group 12"/>
          <p:cNvGrpSpPr/>
          <p:nvPr/>
        </p:nvGrpSpPr>
        <p:grpSpPr>
          <a:xfrm>
            <a:off x="5838041" y="2317430"/>
            <a:ext cx="368400" cy="1104686"/>
            <a:chOff x="5607352" y="2442870"/>
            <a:chExt cx="368400" cy="1104686"/>
          </a:xfrm>
        </p:grpSpPr>
        <p:pic>
          <p:nvPicPr>
            <p:cNvPr id="14" name="Picture 13" descr="chromosome4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52" y="2442870"/>
              <a:ext cx="144000" cy="1104686"/>
            </a:xfrm>
            <a:prstGeom prst="rect">
              <a:avLst/>
            </a:prstGeom>
          </p:spPr>
        </p:pic>
        <p:pic>
          <p:nvPicPr>
            <p:cNvPr id="15" name="Picture 14" descr="chromosome4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752" y="2442870"/>
              <a:ext cx="144000" cy="1104686"/>
            </a:xfrm>
            <a:prstGeom prst="rect">
              <a:avLst/>
            </a:prstGeom>
          </p:spPr>
        </p:pic>
        <p:pic>
          <p:nvPicPr>
            <p:cNvPr id="16" name="Picture 15" descr="cube_orang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52" y="3258475"/>
              <a:ext cx="144000" cy="144000"/>
            </a:xfrm>
            <a:prstGeom prst="rect">
              <a:avLst/>
            </a:prstGeom>
          </p:spPr>
        </p:pic>
        <p:pic>
          <p:nvPicPr>
            <p:cNvPr id="17" name="Picture 16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752" y="3258475"/>
              <a:ext cx="144000" cy="144000"/>
            </a:xfrm>
            <a:prstGeom prst="rect">
              <a:avLst/>
            </a:prstGeom>
          </p:spPr>
        </p:pic>
      </p:grpSp>
      <p:grpSp>
        <p:nvGrpSpPr>
          <p:cNvPr id="18" name="Group 17"/>
          <p:cNvGrpSpPr/>
          <p:nvPr/>
        </p:nvGrpSpPr>
        <p:grpSpPr>
          <a:xfrm>
            <a:off x="4424172" y="4777047"/>
            <a:ext cx="368400" cy="1104686"/>
            <a:chOff x="5607352" y="2442870"/>
            <a:chExt cx="368400" cy="1104686"/>
          </a:xfrm>
        </p:grpSpPr>
        <p:pic>
          <p:nvPicPr>
            <p:cNvPr id="19" name="Picture 18" descr="chromosome4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52" y="2442870"/>
              <a:ext cx="144000" cy="1104686"/>
            </a:xfrm>
            <a:prstGeom prst="rect">
              <a:avLst/>
            </a:prstGeom>
          </p:spPr>
        </p:pic>
        <p:pic>
          <p:nvPicPr>
            <p:cNvPr id="20" name="Picture 19" descr="chromosome4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752" y="2442870"/>
              <a:ext cx="144000" cy="1104686"/>
            </a:xfrm>
            <a:prstGeom prst="rect">
              <a:avLst/>
            </a:prstGeom>
          </p:spPr>
        </p:pic>
        <p:pic>
          <p:nvPicPr>
            <p:cNvPr id="21" name="Picture 20" descr="cube_orang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52" y="3258475"/>
              <a:ext cx="144000" cy="144000"/>
            </a:xfrm>
            <a:prstGeom prst="rect">
              <a:avLst/>
            </a:prstGeom>
          </p:spPr>
        </p:pic>
        <p:pic>
          <p:nvPicPr>
            <p:cNvPr id="22" name="Picture 21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752" y="3258475"/>
              <a:ext cx="144000" cy="144000"/>
            </a:xfrm>
            <a:prstGeom prst="rect">
              <a:avLst/>
            </a:prstGeom>
          </p:spPr>
        </p:pic>
      </p:grpSp>
      <p:grpSp>
        <p:nvGrpSpPr>
          <p:cNvPr id="23" name="Group 22"/>
          <p:cNvGrpSpPr/>
          <p:nvPr/>
        </p:nvGrpSpPr>
        <p:grpSpPr>
          <a:xfrm>
            <a:off x="2977879" y="4777047"/>
            <a:ext cx="368400" cy="1104686"/>
            <a:chOff x="5607352" y="2442870"/>
            <a:chExt cx="368400" cy="1104686"/>
          </a:xfrm>
        </p:grpSpPr>
        <p:pic>
          <p:nvPicPr>
            <p:cNvPr id="24" name="Picture 23" descr="chromosome4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52" y="2442870"/>
              <a:ext cx="144000" cy="1104686"/>
            </a:xfrm>
            <a:prstGeom prst="rect">
              <a:avLst/>
            </a:prstGeom>
          </p:spPr>
        </p:pic>
        <p:pic>
          <p:nvPicPr>
            <p:cNvPr id="25" name="Picture 24" descr="chromosome4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752" y="2442870"/>
              <a:ext cx="144000" cy="1104686"/>
            </a:xfrm>
            <a:prstGeom prst="rect">
              <a:avLst/>
            </a:prstGeom>
          </p:spPr>
        </p:pic>
        <p:pic>
          <p:nvPicPr>
            <p:cNvPr id="26" name="Picture 25" descr="cube_orange.png"/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52" y="3258475"/>
              <a:ext cx="144000" cy="144000"/>
            </a:xfrm>
            <a:prstGeom prst="rect">
              <a:avLst/>
            </a:prstGeom>
          </p:spPr>
        </p:pic>
        <p:pic>
          <p:nvPicPr>
            <p:cNvPr id="27" name="Picture 26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752" y="3258475"/>
              <a:ext cx="144000" cy="14400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1541586" y="4777047"/>
            <a:ext cx="368400" cy="1104686"/>
            <a:chOff x="2524885" y="2442870"/>
            <a:chExt cx="368400" cy="1104686"/>
          </a:xfrm>
        </p:grpSpPr>
        <p:pic>
          <p:nvPicPr>
            <p:cNvPr id="29" name="Picture 28" descr="chromosome4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885" y="2442870"/>
              <a:ext cx="144000" cy="1104686"/>
            </a:xfrm>
            <a:prstGeom prst="rect">
              <a:avLst/>
            </a:prstGeom>
          </p:spPr>
        </p:pic>
        <p:pic>
          <p:nvPicPr>
            <p:cNvPr id="30" name="Picture 29" descr="chromosome4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285" y="2442870"/>
              <a:ext cx="144000" cy="1104686"/>
            </a:xfrm>
            <a:prstGeom prst="rect">
              <a:avLst/>
            </a:prstGeom>
          </p:spPr>
        </p:pic>
        <p:pic>
          <p:nvPicPr>
            <p:cNvPr id="31" name="Picture 30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885" y="3258475"/>
              <a:ext cx="144000" cy="144000"/>
            </a:xfrm>
            <a:prstGeom prst="rect">
              <a:avLst/>
            </a:prstGeom>
          </p:spPr>
        </p:pic>
        <p:pic>
          <p:nvPicPr>
            <p:cNvPr id="32" name="Picture 31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285" y="3258475"/>
              <a:ext cx="144000" cy="14400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5860466" y="4777047"/>
            <a:ext cx="368400" cy="1104686"/>
            <a:chOff x="2524885" y="2442870"/>
            <a:chExt cx="368400" cy="1104686"/>
          </a:xfrm>
        </p:grpSpPr>
        <p:pic>
          <p:nvPicPr>
            <p:cNvPr id="34" name="Picture 33" descr="chromosome4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885" y="2442870"/>
              <a:ext cx="144000" cy="1104686"/>
            </a:xfrm>
            <a:prstGeom prst="rect">
              <a:avLst/>
            </a:prstGeom>
          </p:spPr>
        </p:pic>
        <p:pic>
          <p:nvPicPr>
            <p:cNvPr id="35" name="Picture 34" descr="chromosome4_grey.png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285" y="2442870"/>
              <a:ext cx="144000" cy="1104686"/>
            </a:xfrm>
            <a:prstGeom prst="rect">
              <a:avLst/>
            </a:prstGeom>
          </p:spPr>
        </p:pic>
        <p:pic>
          <p:nvPicPr>
            <p:cNvPr id="36" name="Picture 35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885" y="3258475"/>
              <a:ext cx="144000" cy="144000"/>
            </a:xfrm>
            <a:prstGeom prst="rect">
              <a:avLst/>
            </a:prstGeom>
          </p:spPr>
        </p:pic>
        <p:pic>
          <p:nvPicPr>
            <p:cNvPr id="37" name="Picture 36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285" y="3258475"/>
              <a:ext cx="144000" cy="144000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1907028" y="1602356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father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610669" y="1602356"/>
            <a:ext cx="823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mother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51586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9691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daughter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22348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98298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daughter</a:t>
            </a:r>
          </a:p>
        </p:txBody>
      </p:sp>
      <p:sp>
        <p:nvSpPr>
          <p:cNvPr id="44" name="Rectangle 43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Autosomal Dominant Inheritance</a:t>
            </a:r>
          </a:p>
          <a:p>
            <a:endParaRPr lang="en-US" sz="1000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15</Words>
  <Application>Microsoft Macintosh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</cp:revision>
  <dcterms:created xsi:type="dcterms:W3CDTF">2013-04-27T17:54:33Z</dcterms:created>
  <dcterms:modified xsi:type="dcterms:W3CDTF">2013-04-28T19:41:19Z</dcterms:modified>
</cp:coreProperties>
</file>