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 showGuides="1">
      <p:cViewPr varScale="1">
        <p:scale>
          <a:sx n="131" d="100"/>
          <a:sy n="131" d="100"/>
        </p:scale>
        <p:origin x="-408" y="-112"/>
      </p:cViewPr>
      <p:guideLst>
        <p:guide orient="horz" pos="800"/>
        <p:guide orient="horz" pos="3520"/>
        <p:guide orient="horz" pos="1705"/>
        <p:guide orient="horz" pos="2160"/>
        <p:guide orient="horz" pos="2615"/>
        <p:guide orient="horz" pos="3070"/>
        <p:guide orient="horz" pos="1251"/>
        <p:guide pos="5150"/>
        <p:guide pos="611"/>
        <p:guide pos="3789"/>
        <p:guide pos="4240"/>
        <p:guide pos="2880"/>
        <p:guide pos="1971"/>
        <p:guide pos="1520"/>
        <p:guide pos="2426"/>
        <p:guide pos="1065"/>
        <p:guide pos="3334"/>
        <p:guide pos="469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752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209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6804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3177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3210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3190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61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8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865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792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669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155A46-520A-404A-A58C-2F138D0D1ED3}" type="datetimeFigureOut">
              <a:rPr lang="en-US" smtClean="0"/>
              <a:t>28/04/13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33F1EF-E0ED-2442-B462-D1D66BB9AC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43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" name="Group 46"/>
          <p:cNvGrpSpPr/>
          <p:nvPr/>
        </p:nvGrpSpPr>
        <p:grpSpPr>
          <a:xfrm>
            <a:off x="5856280" y="4770411"/>
            <a:ext cx="375031" cy="1104686"/>
            <a:chOff x="6040466" y="4770411"/>
            <a:chExt cx="375031" cy="1104686"/>
          </a:xfrm>
        </p:grpSpPr>
        <p:grpSp>
          <p:nvGrpSpPr>
            <p:cNvPr id="2" name="Group 1"/>
            <p:cNvGrpSpPr/>
            <p:nvPr/>
          </p:nvGrpSpPr>
          <p:grpSpPr>
            <a:xfrm>
              <a:off x="6271497" y="4770411"/>
              <a:ext cx="144000" cy="1104686"/>
              <a:chOff x="6040466" y="4770411"/>
              <a:chExt cx="144000" cy="1104686"/>
            </a:xfrm>
          </p:grpSpPr>
          <p:pic>
            <p:nvPicPr>
              <p:cNvPr id="3" name="Picture 2" descr="chromosome4_grey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0466" y="4770411"/>
                <a:ext cx="144000" cy="1104686"/>
              </a:xfrm>
              <a:prstGeom prst="rect">
                <a:avLst/>
              </a:prstGeom>
            </p:spPr>
          </p:pic>
          <p:pic>
            <p:nvPicPr>
              <p:cNvPr id="4" name="Picture 3" descr="cube_orange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0466" y="5586016"/>
                <a:ext cx="144000" cy="144000"/>
              </a:xfrm>
              <a:prstGeom prst="rect">
                <a:avLst/>
              </a:prstGeom>
            </p:spPr>
          </p:pic>
        </p:grpSp>
        <p:grpSp>
          <p:nvGrpSpPr>
            <p:cNvPr id="5" name="Group 4"/>
            <p:cNvGrpSpPr/>
            <p:nvPr/>
          </p:nvGrpSpPr>
          <p:grpSpPr>
            <a:xfrm>
              <a:off x="6040466" y="4770411"/>
              <a:ext cx="144000" cy="1104686"/>
              <a:chOff x="6040466" y="4770411"/>
              <a:chExt cx="144000" cy="1104686"/>
            </a:xfrm>
          </p:grpSpPr>
          <p:pic>
            <p:nvPicPr>
              <p:cNvPr id="6" name="Picture 5" descr="chromosome4_grey.png"/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0466" y="4770411"/>
                <a:ext cx="144000" cy="1104686"/>
              </a:xfrm>
              <a:prstGeom prst="rect">
                <a:avLst/>
              </a:prstGeom>
            </p:spPr>
          </p:pic>
          <p:pic>
            <p:nvPicPr>
              <p:cNvPr id="7" name="Picture 6" descr="cube_orange.png"/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40466" y="5586016"/>
                <a:ext cx="144000" cy="144000"/>
              </a:xfrm>
              <a:prstGeom prst="rect">
                <a:avLst/>
              </a:prstGeom>
            </p:spPr>
          </p:pic>
        </p:grpSp>
      </p:grpSp>
      <p:pic>
        <p:nvPicPr>
          <p:cNvPr id="8" name="Picture 7" descr="female_orang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5884" y="4443453"/>
            <a:ext cx="670250" cy="1440000"/>
          </a:xfrm>
          <a:prstGeom prst="rect">
            <a:avLst/>
          </a:prstGeom>
        </p:spPr>
      </p:pic>
      <p:pic>
        <p:nvPicPr>
          <p:cNvPr id="9" name="Picture 8" descr="male_blu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9327" y="4443453"/>
            <a:ext cx="482648" cy="1440000"/>
          </a:xfrm>
          <a:prstGeom prst="rect">
            <a:avLst/>
          </a:prstGeom>
        </p:spPr>
      </p:pic>
      <p:pic>
        <p:nvPicPr>
          <p:cNvPr id="10" name="Picture 9" descr="female_blu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063" y="4443453"/>
            <a:ext cx="670250" cy="1440000"/>
          </a:xfrm>
          <a:prstGeom prst="rect">
            <a:avLst/>
          </a:prstGeom>
        </p:spPr>
      </p:pic>
      <p:grpSp>
        <p:nvGrpSpPr>
          <p:cNvPr id="11" name="Group 10"/>
          <p:cNvGrpSpPr/>
          <p:nvPr/>
        </p:nvGrpSpPr>
        <p:grpSpPr>
          <a:xfrm>
            <a:off x="2975603" y="4770411"/>
            <a:ext cx="368400" cy="1104686"/>
            <a:chOff x="5607352" y="2442870"/>
            <a:chExt cx="368400" cy="1104686"/>
          </a:xfrm>
        </p:grpSpPr>
        <p:pic>
          <p:nvPicPr>
            <p:cNvPr id="12" name="Picture 11" descr="chromosome4_grey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7352" y="2442870"/>
              <a:ext cx="144000" cy="1104686"/>
            </a:xfrm>
            <a:prstGeom prst="rect">
              <a:avLst/>
            </a:prstGeom>
          </p:spPr>
        </p:pic>
        <p:pic>
          <p:nvPicPr>
            <p:cNvPr id="13" name="Picture 12" descr="chromosome4_grey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1752" y="2442870"/>
              <a:ext cx="144000" cy="1104686"/>
            </a:xfrm>
            <a:prstGeom prst="rect">
              <a:avLst/>
            </a:prstGeom>
          </p:spPr>
        </p:pic>
        <p:pic>
          <p:nvPicPr>
            <p:cNvPr id="14" name="Picture 13" descr="cube_orang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7352" y="3258475"/>
              <a:ext cx="144000" cy="144000"/>
            </a:xfrm>
            <a:prstGeom prst="rect">
              <a:avLst/>
            </a:prstGeom>
          </p:spPr>
        </p:pic>
        <p:pic>
          <p:nvPicPr>
            <p:cNvPr id="15" name="Picture 14" descr="cube_blue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1752" y="3258475"/>
              <a:ext cx="144000" cy="144000"/>
            </a:xfrm>
            <a:prstGeom prst="rect">
              <a:avLst/>
            </a:prstGeom>
          </p:spPr>
        </p:pic>
      </p:grpSp>
      <p:grpSp>
        <p:nvGrpSpPr>
          <p:cNvPr id="16" name="Group 15"/>
          <p:cNvGrpSpPr/>
          <p:nvPr/>
        </p:nvGrpSpPr>
        <p:grpSpPr>
          <a:xfrm>
            <a:off x="2232231" y="2316835"/>
            <a:ext cx="368400" cy="1104686"/>
            <a:chOff x="5607352" y="2442870"/>
            <a:chExt cx="368400" cy="1104686"/>
          </a:xfrm>
        </p:grpSpPr>
        <p:pic>
          <p:nvPicPr>
            <p:cNvPr id="17" name="Picture 16" descr="chromosome4_grey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7352" y="2442870"/>
              <a:ext cx="144000" cy="1104686"/>
            </a:xfrm>
            <a:prstGeom prst="rect">
              <a:avLst/>
            </a:prstGeom>
          </p:spPr>
        </p:pic>
        <p:pic>
          <p:nvPicPr>
            <p:cNvPr id="18" name="Picture 17" descr="chromosome4_grey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1752" y="2442870"/>
              <a:ext cx="144000" cy="1104686"/>
            </a:xfrm>
            <a:prstGeom prst="rect">
              <a:avLst/>
            </a:prstGeom>
          </p:spPr>
        </p:pic>
        <p:pic>
          <p:nvPicPr>
            <p:cNvPr id="19" name="Picture 18" descr="cube_orang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7352" y="3258475"/>
              <a:ext cx="144000" cy="144000"/>
            </a:xfrm>
            <a:prstGeom prst="rect">
              <a:avLst/>
            </a:prstGeom>
          </p:spPr>
        </p:pic>
        <p:pic>
          <p:nvPicPr>
            <p:cNvPr id="20" name="Picture 19" descr="cube_blue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1752" y="3258475"/>
              <a:ext cx="144000" cy="144000"/>
            </a:xfrm>
            <a:prstGeom prst="rect">
              <a:avLst/>
            </a:prstGeom>
          </p:spPr>
        </p:pic>
      </p:grpSp>
      <p:pic>
        <p:nvPicPr>
          <p:cNvPr id="21" name="Picture 20" descr="male_blu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6757" y="1261521"/>
            <a:ext cx="723972" cy="2160000"/>
          </a:xfrm>
          <a:prstGeom prst="rect">
            <a:avLst/>
          </a:prstGeom>
        </p:spPr>
      </p:pic>
      <p:pic>
        <p:nvPicPr>
          <p:cNvPr id="22" name="Picture 21" descr="male_blue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2744" y="4441733"/>
            <a:ext cx="482648" cy="1440000"/>
          </a:xfrm>
          <a:prstGeom prst="rect">
            <a:avLst/>
          </a:prstGeom>
        </p:spPr>
      </p:pic>
      <p:grpSp>
        <p:nvGrpSpPr>
          <p:cNvPr id="23" name="Group 22"/>
          <p:cNvGrpSpPr/>
          <p:nvPr/>
        </p:nvGrpSpPr>
        <p:grpSpPr>
          <a:xfrm>
            <a:off x="5828424" y="2316835"/>
            <a:ext cx="368400" cy="1104686"/>
            <a:chOff x="5607352" y="2442870"/>
            <a:chExt cx="368400" cy="1104686"/>
          </a:xfrm>
        </p:grpSpPr>
        <p:pic>
          <p:nvPicPr>
            <p:cNvPr id="24" name="Picture 23" descr="chromosome4_grey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7352" y="2442870"/>
              <a:ext cx="144000" cy="1104686"/>
            </a:xfrm>
            <a:prstGeom prst="rect">
              <a:avLst/>
            </a:prstGeom>
          </p:spPr>
        </p:pic>
        <p:pic>
          <p:nvPicPr>
            <p:cNvPr id="25" name="Picture 24" descr="chromosome4_grey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1752" y="2442870"/>
              <a:ext cx="144000" cy="1104686"/>
            </a:xfrm>
            <a:prstGeom prst="rect">
              <a:avLst/>
            </a:prstGeom>
          </p:spPr>
        </p:pic>
        <p:pic>
          <p:nvPicPr>
            <p:cNvPr id="26" name="Picture 25" descr="cube_orang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7352" y="3258475"/>
              <a:ext cx="144000" cy="144000"/>
            </a:xfrm>
            <a:prstGeom prst="rect">
              <a:avLst/>
            </a:prstGeom>
          </p:spPr>
        </p:pic>
        <p:pic>
          <p:nvPicPr>
            <p:cNvPr id="27" name="Picture 26" descr="cube_blue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1752" y="3258475"/>
              <a:ext cx="144000" cy="144000"/>
            </a:xfrm>
            <a:prstGeom prst="rect">
              <a:avLst/>
            </a:prstGeom>
          </p:spPr>
        </p:pic>
      </p:grpSp>
      <p:grpSp>
        <p:nvGrpSpPr>
          <p:cNvPr id="28" name="Group 27"/>
          <p:cNvGrpSpPr/>
          <p:nvPr/>
        </p:nvGrpSpPr>
        <p:grpSpPr>
          <a:xfrm>
            <a:off x="4427844" y="4777047"/>
            <a:ext cx="368400" cy="1104686"/>
            <a:chOff x="5607352" y="2442870"/>
            <a:chExt cx="368400" cy="1104686"/>
          </a:xfrm>
        </p:grpSpPr>
        <p:pic>
          <p:nvPicPr>
            <p:cNvPr id="29" name="Picture 28" descr="chromosome4_grey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7352" y="2442870"/>
              <a:ext cx="144000" cy="1104686"/>
            </a:xfrm>
            <a:prstGeom prst="rect">
              <a:avLst/>
            </a:prstGeom>
          </p:spPr>
        </p:pic>
        <p:pic>
          <p:nvPicPr>
            <p:cNvPr id="30" name="Picture 29" descr="chromosome4_grey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1752" y="2442870"/>
              <a:ext cx="144000" cy="1104686"/>
            </a:xfrm>
            <a:prstGeom prst="rect">
              <a:avLst/>
            </a:prstGeom>
          </p:spPr>
        </p:pic>
        <p:pic>
          <p:nvPicPr>
            <p:cNvPr id="31" name="Picture 30" descr="cube_orange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607352" y="3258475"/>
              <a:ext cx="144000" cy="144000"/>
            </a:xfrm>
            <a:prstGeom prst="rect">
              <a:avLst/>
            </a:prstGeom>
          </p:spPr>
        </p:pic>
        <p:pic>
          <p:nvPicPr>
            <p:cNvPr id="32" name="Picture 31" descr="cube_blue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31752" y="3258475"/>
              <a:ext cx="144000" cy="144000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1532198" y="4777047"/>
            <a:ext cx="368400" cy="1104686"/>
            <a:chOff x="2524885" y="2442870"/>
            <a:chExt cx="368400" cy="1104686"/>
          </a:xfrm>
        </p:grpSpPr>
        <p:pic>
          <p:nvPicPr>
            <p:cNvPr id="34" name="Picture 33" descr="chromosome4_grey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885" y="2442870"/>
              <a:ext cx="144000" cy="1104686"/>
            </a:xfrm>
            <a:prstGeom prst="rect">
              <a:avLst/>
            </a:prstGeom>
          </p:spPr>
        </p:pic>
        <p:pic>
          <p:nvPicPr>
            <p:cNvPr id="35" name="Picture 34" descr="chromosome4_grey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9285" y="2442870"/>
              <a:ext cx="144000" cy="1104686"/>
            </a:xfrm>
            <a:prstGeom prst="rect">
              <a:avLst/>
            </a:prstGeom>
          </p:spPr>
        </p:pic>
        <p:pic>
          <p:nvPicPr>
            <p:cNvPr id="36" name="Picture 35" descr="cube_blue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524885" y="3258475"/>
              <a:ext cx="144000" cy="144000"/>
            </a:xfrm>
            <a:prstGeom prst="rect">
              <a:avLst/>
            </a:prstGeom>
          </p:spPr>
        </p:pic>
        <p:pic>
          <p:nvPicPr>
            <p:cNvPr id="37" name="Picture 36" descr="cube_blue.png"/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49285" y="3258475"/>
              <a:ext cx="144000" cy="144000"/>
            </a:xfrm>
            <a:prstGeom prst="rect">
              <a:avLst/>
            </a:prstGeom>
          </p:spPr>
        </p:pic>
      </p:grpSp>
      <p:sp>
        <p:nvSpPr>
          <p:cNvPr id="38" name="TextBox 37"/>
          <p:cNvSpPr txBox="1"/>
          <p:nvPr/>
        </p:nvSpPr>
        <p:spPr>
          <a:xfrm>
            <a:off x="1930394" y="1602356"/>
            <a:ext cx="10108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unaffected father</a:t>
            </a:r>
          </a:p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carrier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548526" y="1602356"/>
            <a:ext cx="92819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unaffected</a:t>
            </a:r>
          </a:p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mother</a:t>
            </a:r>
          </a:p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carrier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551586" y="6031369"/>
            <a:ext cx="1010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unaffected son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5866423" y="6031369"/>
            <a:ext cx="10108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affected </a:t>
            </a:r>
            <a:r>
              <a:rPr lang="en-US" sz="1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daughter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4434184" y="6031369"/>
            <a:ext cx="10108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unaffected son</a:t>
            </a:r>
          </a:p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carrier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2982582" y="6031369"/>
            <a:ext cx="10108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unaffected daughter</a:t>
            </a:r>
          </a:p>
          <a:p>
            <a:pPr algn="ctr"/>
            <a:r>
              <a:rPr lang="en-US" sz="10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Lucida Sans"/>
                <a:cs typeface="Lucida Sans"/>
              </a:rPr>
              <a:t>carrier</a:t>
            </a:r>
            <a:endParaRPr lang="en-US" sz="1000" dirty="0">
              <a:solidFill>
                <a:schemeClr val="tx1">
                  <a:lumMod val="50000"/>
                  <a:lumOff val="50000"/>
                </a:schemeClr>
              </a:solidFill>
              <a:latin typeface="Lucida Sans"/>
              <a:cs typeface="Lucida Sans"/>
            </a:endParaRPr>
          </a:p>
        </p:txBody>
      </p:sp>
      <p:pic>
        <p:nvPicPr>
          <p:cNvPr id="44" name="Picture 43" descr="female_orang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8255" y="1962475"/>
            <a:ext cx="0" cy="0"/>
          </a:xfrm>
          <a:prstGeom prst="rect">
            <a:avLst/>
          </a:prstGeom>
        </p:spPr>
      </p:pic>
      <p:pic>
        <p:nvPicPr>
          <p:cNvPr id="45" name="Picture 44" descr="female_blue.png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9597" y="1261521"/>
            <a:ext cx="1005375" cy="2160000"/>
          </a:xfrm>
          <a:prstGeom prst="rect">
            <a:avLst/>
          </a:prstGeom>
        </p:spPr>
      </p:pic>
      <p:sp>
        <p:nvSpPr>
          <p:cNvPr id="46" name="Rectangle 45"/>
          <p:cNvSpPr/>
          <p:nvPr/>
        </p:nvSpPr>
        <p:spPr>
          <a:xfrm>
            <a:off x="203182" y="256910"/>
            <a:ext cx="885726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accent6"/>
                </a:solidFill>
                <a:latin typeface="Lucida Sans"/>
                <a:cs typeface="Lucida Sans"/>
              </a:rPr>
              <a:t>Autosomal Recessive Inheritance</a:t>
            </a:r>
          </a:p>
          <a:p>
            <a:endParaRPr lang="en-US" sz="1000" dirty="0">
              <a:solidFill>
                <a:schemeClr val="accent6"/>
              </a:solidFill>
              <a:latin typeface="Lucida Sans"/>
              <a:cs typeface="Lucida Sans"/>
            </a:endParaRPr>
          </a:p>
          <a:p>
            <a:r>
              <a:rPr lang="en-US" sz="1000" dirty="0" smtClean="0">
                <a:solidFill>
                  <a:schemeClr val="accent6"/>
                </a:solidFill>
                <a:latin typeface="Lucida Sans"/>
                <a:cs typeface="Lucida Sans"/>
              </a:rPr>
              <a:t>	</a:t>
            </a:r>
          </a:p>
          <a:p>
            <a:r>
              <a:rPr lang="en-US" sz="1000" dirty="0">
                <a:solidFill>
                  <a:schemeClr val="accent6"/>
                </a:solidFill>
                <a:latin typeface="Lucida Sans"/>
                <a:cs typeface="Lucida Sans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8321086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19</Words>
  <Application>Microsoft Macintosh PowerPoint</Application>
  <PresentationFormat>On-screen Show (4:3)</PresentationFormat>
  <Paragraphs>15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Idoya</dc:creator>
  <cp:lastModifiedBy>Idoya</cp:lastModifiedBy>
  <cp:revision>3</cp:revision>
  <dcterms:created xsi:type="dcterms:W3CDTF">2013-04-27T17:54:33Z</dcterms:created>
  <dcterms:modified xsi:type="dcterms:W3CDTF">2013-04-28T19:42:53Z</dcterms:modified>
</cp:coreProperties>
</file>