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7" d="100"/>
          <a:sy n="127" d="100"/>
        </p:scale>
        <p:origin x="-520" y="-11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male_green-1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380" y="4435049"/>
            <a:ext cx="684000" cy="147082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927028" y="1602356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Type 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90669" y="1602356"/>
            <a:ext cx="8740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Type B</a:t>
            </a:r>
          </a:p>
          <a:p>
            <a:pPr algn="ctr"/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Type A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9691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Type O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2234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Type B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2829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Type AB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accent6"/>
                </a:solidFill>
                <a:latin typeface="Lucida Sans"/>
                <a:cs typeface="Lucida Sans"/>
              </a:rPr>
              <a:t>Codominance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2178288" y="2512877"/>
            <a:ext cx="508331" cy="1104686"/>
            <a:chOff x="2338396" y="2442870"/>
            <a:chExt cx="508331" cy="1104686"/>
          </a:xfrm>
        </p:grpSpPr>
        <p:pic>
          <p:nvPicPr>
            <p:cNvPr id="5" name="Picture 4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087" y="2442870"/>
              <a:ext cx="144000" cy="851656"/>
            </a:xfrm>
            <a:prstGeom prst="rect">
              <a:avLst/>
            </a:prstGeom>
          </p:spPr>
        </p:pic>
        <p:pic>
          <p:nvPicPr>
            <p:cNvPr id="6" name="Picture 5" descr="cube_blu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3087" y="3011966"/>
              <a:ext cx="144000" cy="144000"/>
            </a:xfrm>
            <a:prstGeom prst="rect">
              <a:avLst/>
            </a:prstGeom>
          </p:spPr>
        </p:pic>
        <p:pic>
          <p:nvPicPr>
            <p:cNvPr id="7" name="Picture 6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87" y="2442870"/>
              <a:ext cx="144000" cy="851656"/>
            </a:xfrm>
            <a:prstGeom prst="rect">
              <a:avLst/>
            </a:prstGeom>
          </p:spPr>
        </p:pic>
        <p:pic>
          <p:nvPicPr>
            <p:cNvPr id="38" name="Picture 37" descr="cube_gre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7487" y="3011966"/>
              <a:ext cx="144000" cy="1440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2338396" y="3301335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62437" y="3301335"/>
              <a:ext cx="284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O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5763541" y="2512877"/>
            <a:ext cx="498331" cy="1104686"/>
            <a:chOff x="5763541" y="2442870"/>
            <a:chExt cx="498331" cy="1104686"/>
          </a:xfrm>
        </p:grpSpPr>
        <p:pic>
          <p:nvPicPr>
            <p:cNvPr id="20" name="Picture 19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337" y="2442870"/>
              <a:ext cx="144000" cy="851656"/>
            </a:xfrm>
            <a:prstGeom prst="rect">
              <a:avLst/>
            </a:prstGeom>
          </p:spPr>
        </p:pic>
        <p:pic>
          <p:nvPicPr>
            <p:cNvPr id="21" name="Picture 20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737" y="2442870"/>
              <a:ext cx="144000" cy="851656"/>
            </a:xfrm>
            <a:prstGeom prst="rect">
              <a:avLst/>
            </a:prstGeom>
          </p:spPr>
        </p:pic>
        <p:pic>
          <p:nvPicPr>
            <p:cNvPr id="22" name="Picture 21" descr="cube_orang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337" y="3011966"/>
              <a:ext cx="144000" cy="144000"/>
            </a:xfrm>
            <a:prstGeom prst="rect">
              <a:avLst/>
            </a:prstGeom>
          </p:spPr>
        </p:pic>
        <p:pic>
          <p:nvPicPr>
            <p:cNvPr id="39" name="Picture 38" descr="cube_gre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41737" y="3011966"/>
              <a:ext cx="144000" cy="144000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5763541" y="3301335"/>
              <a:ext cx="258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77582" y="3301335"/>
              <a:ext cx="284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O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485001" y="4799363"/>
            <a:ext cx="508331" cy="1193108"/>
            <a:chOff x="1275001" y="4799363"/>
            <a:chExt cx="508331" cy="1193108"/>
          </a:xfrm>
        </p:grpSpPr>
        <p:pic>
          <p:nvPicPr>
            <p:cNvPr id="23" name="Picture 22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4799769"/>
              <a:ext cx="144000" cy="851656"/>
            </a:xfrm>
            <a:prstGeom prst="rect">
              <a:avLst/>
            </a:prstGeom>
          </p:spPr>
        </p:pic>
        <p:pic>
          <p:nvPicPr>
            <p:cNvPr id="24" name="Picture 23" descr="cube_blu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6103" y="5368865"/>
              <a:ext cx="144000" cy="144000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1275001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99042" y="5746250"/>
              <a:ext cx="284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O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0" name="Picture 39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762" y="4799363"/>
              <a:ext cx="144000" cy="851656"/>
            </a:xfrm>
            <a:prstGeom prst="rect">
              <a:avLst/>
            </a:prstGeom>
          </p:spPr>
        </p:pic>
        <p:pic>
          <p:nvPicPr>
            <p:cNvPr id="45" name="Picture 44" descr="cube_gre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762" y="5368865"/>
              <a:ext cx="144000" cy="144000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2931720" y="4799769"/>
            <a:ext cx="482470" cy="1192702"/>
            <a:chOff x="2861720" y="4799769"/>
            <a:chExt cx="482470" cy="1192702"/>
          </a:xfrm>
        </p:grpSpPr>
        <p:pic>
          <p:nvPicPr>
            <p:cNvPr id="27" name="Picture 26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4799769"/>
              <a:ext cx="144000" cy="851656"/>
            </a:xfrm>
            <a:prstGeom prst="rect">
              <a:avLst/>
            </a:prstGeom>
          </p:spPr>
        </p:pic>
        <p:pic>
          <p:nvPicPr>
            <p:cNvPr id="28" name="Picture 27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4799769"/>
              <a:ext cx="144000" cy="851656"/>
            </a:xfrm>
            <a:prstGeom prst="rect">
              <a:avLst/>
            </a:prstGeom>
          </p:spPr>
        </p:pic>
        <p:pic>
          <p:nvPicPr>
            <p:cNvPr id="29" name="Picture 28" descr="cube_blue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2357" y="5368459"/>
              <a:ext cx="144000" cy="14400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2861720" y="5746250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A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085761" y="5746250"/>
              <a:ext cx="258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B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6" name="Picture 45" descr="cube_orang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5368053"/>
              <a:ext cx="144000" cy="144000"/>
            </a:xfrm>
            <a:prstGeom prst="rect">
              <a:avLst/>
            </a:prstGeom>
          </p:spPr>
        </p:pic>
      </p:grpSp>
      <p:grpSp>
        <p:nvGrpSpPr>
          <p:cNvPr id="74" name="Group 73"/>
          <p:cNvGrpSpPr/>
          <p:nvPr/>
        </p:nvGrpSpPr>
        <p:grpSpPr>
          <a:xfrm>
            <a:off x="3518899" y="4421681"/>
            <a:ext cx="681375" cy="1463904"/>
            <a:chOff x="3458899" y="4421681"/>
            <a:chExt cx="681375" cy="1463904"/>
          </a:xfrm>
        </p:grpSpPr>
        <p:pic>
          <p:nvPicPr>
            <p:cNvPr id="8" name="Picture 7" descr="femal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4461" y="4435049"/>
              <a:ext cx="670250" cy="1440000"/>
            </a:xfrm>
            <a:prstGeom prst="rect">
              <a:avLst/>
            </a:prstGeom>
          </p:spPr>
        </p:pic>
        <p:pic>
          <p:nvPicPr>
            <p:cNvPr id="47" name="Picture 46" descr="female_orange.png"/>
            <p:cNvPicPr>
              <a:picLocks noChangeAspect="1"/>
            </p:cNvPicPr>
            <p:nvPr/>
          </p:nvPicPr>
          <p:blipFill>
            <a:blip r:embed="rId8">
              <a:alphaModFix amt="2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8899" y="4421681"/>
              <a:ext cx="681375" cy="1463904"/>
            </a:xfrm>
            <a:prstGeom prst="rect">
              <a:avLst/>
            </a:prstGeom>
          </p:spPr>
        </p:pic>
      </p:grpSp>
      <p:grpSp>
        <p:nvGrpSpPr>
          <p:cNvPr id="77" name="Group 76"/>
          <p:cNvGrpSpPr/>
          <p:nvPr/>
        </p:nvGrpSpPr>
        <p:grpSpPr>
          <a:xfrm>
            <a:off x="5815706" y="4799363"/>
            <a:ext cx="508331" cy="1192702"/>
            <a:chOff x="5935706" y="4799363"/>
            <a:chExt cx="508331" cy="1192702"/>
          </a:xfrm>
        </p:grpSpPr>
        <p:pic>
          <p:nvPicPr>
            <p:cNvPr id="34" name="Picture 33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4799363"/>
              <a:ext cx="144000" cy="851656"/>
            </a:xfrm>
            <a:prstGeom prst="rect">
              <a:avLst/>
            </a:prstGeom>
          </p:spPr>
        </p:pic>
        <p:pic>
          <p:nvPicPr>
            <p:cNvPr id="35" name="Picture 34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0743" y="4799363"/>
              <a:ext cx="144000" cy="851656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935706" y="5745844"/>
              <a:ext cx="284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O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59747" y="5745844"/>
              <a:ext cx="284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O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48" name="Picture 47" descr="cube_gre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6343" y="5368865"/>
              <a:ext cx="144000" cy="144000"/>
            </a:xfrm>
            <a:prstGeom prst="rect">
              <a:avLst/>
            </a:prstGeom>
          </p:spPr>
        </p:pic>
        <p:pic>
          <p:nvPicPr>
            <p:cNvPr id="49" name="Picture 48" descr="cube_gre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3721" y="5368053"/>
              <a:ext cx="144000" cy="144000"/>
            </a:xfrm>
            <a:prstGeom prst="rect">
              <a:avLst/>
            </a:prstGeom>
          </p:spPr>
        </p:pic>
      </p:grpSp>
      <p:grpSp>
        <p:nvGrpSpPr>
          <p:cNvPr id="71" name="Group 70"/>
          <p:cNvGrpSpPr/>
          <p:nvPr/>
        </p:nvGrpSpPr>
        <p:grpSpPr>
          <a:xfrm>
            <a:off x="4441316" y="1247542"/>
            <a:ext cx="1008000" cy="2167529"/>
            <a:chOff x="4491316" y="1387556"/>
            <a:chExt cx="1008000" cy="2167529"/>
          </a:xfrm>
        </p:grpSpPr>
        <p:pic>
          <p:nvPicPr>
            <p:cNvPr id="9" name="Picture 8" descr="femal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2348" y="1387556"/>
              <a:ext cx="1005375" cy="2160000"/>
            </a:xfrm>
            <a:prstGeom prst="rect">
              <a:avLst/>
            </a:prstGeom>
          </p:spPr>
        </p:pic>
        <p:pic>
          <p:nvPicPr>
            <p:cNvPr id="50" name="Picture 49" descr="female_green-1.png"/>
            <p:cNvPicPr>
              <a:picLocks noChangeAspect="1"/>
            </p:cNvPicPr>
            <p:nvPr/>
          </p:nvPicPr>
          <p:blipFill>
            <a:blip r:embed="rId2">
              <a:alphaModFix amt="5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1316" y="1387556"/>
              <a:ext cx="1008000" cy="2167529"/>
            </a:xfrm>
            <a:prstGeom prst="rect">
              <a:avLst/>
            </a:prstGeom>
          </p:spPr>
        </p:pic>
      </p:grpSp>
      <p:grpSp>
        <p:nvGrpSpPr>
          <p:cNvPr id="70" name="Group 69"/>
          <p:cNvGrpSpPr/>
          <p:nvPr/>
        </p:nvGrpSpPr>
        <p:grpSpPr>
          <a:xfrm>
            <a:off x="3136757" y="1247542"/>
            <a:ext cx="723972" cy="2160000"/>
            <a:chOff x="3136757" y="1387556"/>
            <a:chExt cx="723972" cy="2160000"/>
          </a:xfrm>
        </p:grpSpPr>
        <p:pic>
          <p:nvPicPr>
            <p:cNvPr id="10" name="Picture 9" descr="male_blu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1387556"/>
              <a:ext cx="723972" cy="2160000"/>
            </a:xfrm>
            <a:prstGeom prst="rect">
              <a:avLst/>
            </a:prstGeom>
          </p:spPr>
        </p:pic>
        <p:pic>
          <p:nvPicPr>
            <p:cNvPr id="51" name="Picture 50" descr="male_green-1.png"/>
            <p:cNvPicPr>
              <a:picLocks noChangeAspect="1"/>
            </p:cNvPicPr>
            <p:nvPr/>
          </p:nvPicPr>
          <p:blipFill>
            <a:blip r:embed="rId10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6757" y="1387556"/>
              <a:ext cx="723972" cy="2160000"/>
            </a:xfrm>
            <a:prstGeom prst="rect">
              <a:avLst/>
            </a:prstGeom>
          </p:spPr>
        </p:pic>
      </p:grpSp>
      <p:grpSp>
        <p:nvGrpSpPr>
          <p:cNvPr id="76" name="Group 75"/>
          <p:cNvGrpSpPr/>
          <p:nvPr/>
        </p:nvGrpSpPr>
        <p:grpSpPr>
          <a:xfrm>
            <a:off x="4370954" y="4799363"/>
            <a:ext cx="508331" cy="1193108"/>
            <a:chOff x="4450954" y="4799363"/>
            <a:chExt cx="508331" cy="1193108"/>
          </a:xfrm>
        </p:grpSpPr>
        <p:pic>
          <p:nvPicPr>
            <p:cNvPr id="3" name="Picture 2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2056" y="4799363"/>
              <a:ext cx="144000" cy="851656"/>
            </a:xfrm>
            <a:prstGeom prst="rect">
              <a:avLst/>
            </a:prstGeom>
          </p:spPr>
        </p:pic>
        <p:pic>
          <p:nvPicPr>
            <p:cNvPr id="4" name="Picture 3" descr="chromosomeX_grey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6456" y="4799363"/>
              <a:ext cx="144000" cy="851656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4450954" y="5746250"/>
              <a:ext cx="258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74995" y="5746250"/>
              <a:ext cx="2842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Lucida Sans"/>
                  <a:cs typeface="Lucida Sans"/>
                </a:rPr>
                <a:t>O</a:t>
              </a:r>
              <a:endPara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endParaRPr>
            </a:p>
          </p:txBody>
        </p:sp>
        <p:pic>
          <p:nvPicPr>
            <p:cNvPr id="52" name="Picture 51" descr="cube_orange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0988" y="5368865"/>
              <a:ext cx="144000" cy="144000"/>
            </a:xfrm>
            <a:prstGeom prst="rect">
              <a:avLst/>
            </a:prstGeom>
          </p:spPr>
        </p:pic>
        <p:pic>
          <p:nvPicPr>
            <p:cNvPr id="53" name="Picture 52" descr="cube_green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5388" y="5368865"/>
              <a:ext cx="144000" cy="144000"/>
            </a:xfrm>
            <a:prstGeom prst="rect">
              <a:avLst/>
            </a:prstGeom>
          </p:spPr>
        </p:pic>
      </p:grpSp>
      <p:grpSp>
        <p:nvGrpSpPr>
          <p:cNvPr id="73" name="Group 72"/>
          <p:cNvGrpSpPr/>
          <p:nvPr/>
        </p:nvGrpSpPr>
        <p:grpSpPr>
          <a:xfrm>
            <a:off x="2167028" y="4435049"/>
            <a:ext cx="482648" cy="1446684"/>
            <a:chOff x="2037028" y="4435049"/>
            <a:chExt cx="482648" cy="1446684"/>
          </a:xfrm>
        </p:grpSpPr>
        <p:pic>
          <p:nvPicPr>
            <p:cNvPr id="11" name="Picture 10" descr="male_blue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028" y="4441733"/>
              <a:ext cx="482648" cy="1440000"/>
            </a:xfrm>
            <a:prstGeom prst="rect">
              <a:avLst/>
            </a:prstGeom>
          </p:spPr>
        </p:pic>
        <p:pic>
          <p:nvPicPr>
            <p:cNvPr id="54" name="Picture 53" descr="male_green-1.png"/>
            <p:cNvPicPr>
              <a:picLocks noChangeAspect="1"/>
            </p:cNvPicPr>
            <p:nvPr/>
          </p:nvPicPr>
          <p:blipFill>
            <a:blip r:embed="rId10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7028" y="4435049"/>
              <a:ext cx="482648" cy="1439998"/>
            </a:xfrm>
            <a:prstGeom prst="rect">
              <a:avLst/>
            </a:prstGeom>
          </p:spPr>
        </p:pic>
      </p:grpSp>
      <p:grpSp>
        <p:nvGrpSpPr>
          <p:cNvPr id="75" name="Group 74"/>
          <p:cNvGrpSpPr/>
          <p:nvPr/>
        </p:nvGrpSpPr>
        <p:grpSpPr>
          <a:xfrm>
            <a:off x="5046668" y="4435049"/>
            <a:ext cx="482648" cy="1440000"/>
            <a:chOff x="5016668" y="4435049"/>
            <a:chExt cx="482648" cy="1440000"/>
          </a:xfrm>
        </p:grpSpPr>
        <p:pic>
          <p:nvPicPr>
            <p:cNvPr id="12" name="Picture 11" descr="male_orange.png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668" y="4435049"/>
              <a:ext cx="482648" cy="1440000"/>
            </a:xfrm>
            <a:prstGeom prst="rect">
              <a:avLst/>
            </a:prstGeom>
          </p:spPr>
        </p:pic>
        <p:pic>
          <p:nvPicPr>
            <p:cNvPr id="55" name="Picture 54" descr="male_green-1.png"/>
            <p:cNvPicPr>
              <a:picLocks noChangeAspect="1"/>
            </p:cNvPicPr>
            <p:nvPr/>
          </p:nvPicPr>
          <p:blipFill>
            <a:blip r:embed="rId10">
              <a:alphaModFix amt="6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6668" y="4435049"/>
              <a:ext cx="482648" cy="1439998"/>
            </a:xfrm>
            <a:prstGeom prst="rect">
              <a:avLst/>
            </a:prstGeom>
          </p:spPr>
        </p:pic>
      </p:grpSp>
      <p:pic>
        <p:nvPicPr>
          <p:cNvPr id="56" name="Picture 55" descr="cube_blu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79" y="3170578"/>
            <a:ext cx="144000" cy="144000"/>
          </a:xfrm>
          <a:prstGeom prst="rect">
            <a:avLst/>
          </a:prstGeom>
        </p:spPr>
      </p:pic>
      <p:pic>
        <p:nvPicPr>
          <p:cNvPr id="57" name="Picture 56" descr="cube_orang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79" y="3415969"/>
            <a:ext cx="144000" cy="144000"/>
          </a:xfrm>
          <a:prstGeom prst="rect">
            <a:avLst/>
          </a:prstGeom>
        </p:spPr>
      </p:pic>
      <p:pic>
        <p:nvPicPr>
          <p:cNvPr id="58" name="Picture 57" descr="cube_gree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679" y="3663283"/>
            <a:ext cx="144000" cy="144000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489209" y="3125249"/>
            <a:ext cx="87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 allele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489209" y="3370640"/>
            <a:ext cx="87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 allele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489208" y="3617120"/>
            <a:ext cx="1431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 allele - recessive</a:t>
            </a: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098699" y="3241467"/>
            <a:ext cx="874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codominance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  <a:p>
            <a:pPr algn="ctr"/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3" name="Straight Connector 62"/>
          <p:cNvCxnSpPr/>
          <p:nvPr/>
        </p:nvCxnSpPr>
        <p:spPr>
          <a:xfrm>
            <a:off x="8165721" y="3210682"/>
            <a:ext cx="0" cy="293225"/>
          </a:xfrm>
          <a:prstGeom prst="line">
            <a:avLst/>
          </a:prstGeom>
          <a:ln w="9525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40</Words>
  <Application>Microsoft Macintosh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2013-04-28T19:33:33Z</dcterms:modified>
</cp:coreProperties>
</file>