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1072" y="-96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male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63" y="1387556"/>
            <a:ext cx="1005375" cy="2160000"/>
          </a:xfrm>
          <a:prstGeom prst="rect">
            <a:avLst/>
          </a:prstGeom>
        </p:spPr>
      </p:pic>
      <p:pic>
        <p:nvPicPr>
          <p:cNvPr id="3" name="Picture 2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02" y="1387556"/>
            <a:ext cx="723972" cy="2160000"/>
          </a:xfrm>
          <a:prstGeom prst="rect">
            <a:avLst/>
          </a:prstGeom>
        </p:spPr>
      </p:pic>
      <p:pic>
        <p:nvPicPr>
          <p:cNvPr id="4" name="Picture 3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88" y="4441733"/>
            <a:ext cx="482648" cy="1440000"/>
          </a:xfrm>
          <a:prstGeom prst="rect">
            <a:avLst/>
          </a:prstGeom>
        </p:spPr>
      </p:pic>
      <p:pic>
        <p:nvPicPr>
          <p:cNvPr id="5" name="Picture 4" descr="male_oran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43" y="4441733"/>
            <a:ext cx="482648" cy="1440000"/>
          </a:xfrm>
          <a:prstGeom prst="rect">
            <a:avLst/>
          </a:prstGeom>
        </p:spPr>
      </p:pic>
      <p:pic>
        <p:nvPicPr>
          <p:cNvPr id="6" name="Picture 5" descr="female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84" y="4441733"/>
            <a:ext cx="670250" cy="1440000"/>
          </a:xfrm>
          <a:prstGeom prst="rect">
            <a:avLst/>
          </a:prstGeom>
        </p:spPr>
      </p:pic>
      <p:pic>
        <p:nvPicPr>
          <p:cNvPr id="7" name="Picture 6" descr="female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90" y="4441733"/>
            <a:ext cx="670250" cy="14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7623" y="1602356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father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1784" y="1602356"/>
            <a:ext cx="82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mother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158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344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218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66328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3182" y="256910"/>
            <a:ext cx="88572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X-linked Dominant Inheritance</a:t>
            </a:r>
          </a:p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a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ffected mother</a:t>
            </a:r>
            <a:endParaRPr lang="en-US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73811" y="2410302"/>
            <a:ext cx="498475" cy="1192702"/>
            <a:chOff x="2338396" y="2442870"/>
            <a:chExt cx="498475" cy="1192702"/>
          </a:xfrm>
        </p:grpSpPr>
        <p:pic>
          <p:nvPicPr>
            <p:cNvPr id="15" name="Picture 14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2442870"/>
              <a:ext cx="144000" cy="851656"/>
            </a:xfrm>
            <a:prstGeom prst="rect">
              <a:avLst/>
            </a:prstGeom>
          </p:spPr>
        </p:pic>
        <p:pic>
          <p:nvPicPr>
            <p:cNvPr id="16" name="Picture 15" descr="chromosomeY_gre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898" y="2697878"/>
              <a:ext cx="144000" cy="386088"/>
            </a:xfrm>
            <a:prstGeom prst="rect">
              <a:avLst/>
            </a:prstGeom>
          </p:spPr>
        </p:pic>
        <p:pic>
          <p:nvPicPr>
            <p:cNvPr id="21" name="Picture 20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3011966"/>
              <a:ext cx="144000" cy="144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338396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62437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84119" y="2410302"/>
            <a:ext cx="498475" cy="1192702"/>
            <a:chOff x="5679208" y="2442870"/>
            <a:chExt cx="498475" cy="1192702"/>
          </a:xfrm>
        </p:grpSpPr>
        <p:pic>
          <p:nvPicPr>
            <p:cNvPr id="17" name="Picture 16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2442870"/>
              <a:ext cx="144000" cy="851656"/>
            </a:xfrm>
            <a:prstGeom prst="rect">
              <a:avLst/>
            </a:prstGeom>
          </p:spPr>
        </p:pic>
        <p:pic>
          <p:nvPicPr>
            <p:cNvPr id="18" name="Picture 17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2442870"/>
              <a:ext cx="144000" cy="851656"/>
            </a:xfrm>
            <a:prstGeom prst="rect">
              <a:avLst/>
            </a:prstGeom>
          </p:spPr>
        </p:pic>
        <p:pic>
          <p:nvPicPr>
            <p:cNvPr id="19" name="Picture 18" descr="cube_orang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3011966"/>
              <a:ext cx="144000" cy="144000"/>
            </a:xfrm>
            <a:prstGeom prst="rect">
              <a:avLst/>
            </a:prstGeom>
          </p:spPr>
        </p:pic>
        <p:pic>
          <p:nvPicPr>
            <p:cNvPr id="20" name="Picture 19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3011966"/>
              <a:ext cx="144000" cy="144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679208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3249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481246" y="4767201"/>
            <a:ext cx="498475" cy="1192702"/>
            <a:chOff x="1275001" y="4799769"/>
            <a:chExt cx="498475" cy="1192702"/>
          </a:xfrm>
        </p:grpSpPr>
        <p:pic>
          <p:nvPicPr>
            <p:cNvPr id="26" name="Picture 25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4799769"/>
              <a:ext cx="144000" cy="851656"/>
            </a:xfrm>
            <a:prstGeom prst="rect">
              <a:avLst/>
            </a:prstGeom>
          </p:spPr>
        </p:pic>
        <p:pic>
          <p:nvPicPr>
            <p:cNvPr id="27" name="Picture 26" descr="chromosomeY_gre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503" y="5054777"/>
              <a:ext cx="144000" cy="386088"/>
            </a:xfrm>
            <a:prstGeom prst="rect">
              <a:avLst/>
            </a:prstGeom>
          </p:spPr>
        </p:pic>
        <p:pic>
          <p:nvPicPr>
            <p:cNvPr id="28" name="Picture 27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5368865"/>
              <a:ext cx="144000" cy="144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127500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99042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15995" y="4767201"/>
            <a:ext cx="498475" cy="1192702"/>
            <a:chOff x="2861720" y="4799769"/>
            <a:chExt cx="498475" cy="1192702"/>
          </a:xfrm>
        </p:grpSpPr>
        <p:pic>
          <p:nvPicPr>
            <p:cNvPr id="31" name="Picture 30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4799769"/>
              <a:ext cx="144000" cy="851656"/>
            </a:xfrm>
            <a:prstGeom prst="rect">
              <a:avLst/>
            </a:prstGeom>
          </p:spPr>
        </p:pic>
        <p:pic>
          <p:nvPicPr>
            <p:cNvPr id="32" name="Picture 31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4799769"/>
              <a:ext cx="144000" cy="851656"/>
            </a:xfrm>
            <a:prstGeom prst="rect">
              <a:avLst/>
            </a:prstGeom>
          </p:spPr>
        </p:pic>
        <p:pic>
          <p:nvPicPr>
            <p:cNvPr id="33" name="Picture 32" descr="cube_orang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5368865"/>
              <a:ext cx="144000" cy="144000"/>
            </a:xfrm>
            <a:prstGeom prst="rect">
              <a:avLst/>
            </a:prstGeom>
          </p:spPr>
        </p:pic>
        <p:pic>
          <p:nvPicPr>
            <p:cNvPr id="34" name="Picture 33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5368865"/>
              <a:ext cx="144000" cy="14400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861720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76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53259" y="4767201"/>
            <a:ext cx="498475" cy="1192702"/>
            <a:chOff x="4450954" y="4799769"/>
            <a:chExt cx="498475" cy="1192702"/>
          </a:xfrm>
        </p:grpSpPr>
        <p:pic>
          <p:nvPicPr>
            <p:cNvPr id="37" name="Picture 36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4799769"/>
              <a:ext cx="144000" cy="851656"/>
            </a:xfrm>
            <a:prstGeom prst="rect">
              <a:avLst/>
            </a:prstGeom>
          </p:spPr>
        </p:pic>
        <p:pic>
          <p:nvPicPr>
            <p:cNvPr id="38" name="Picture 37" descr="chromosomeY_gre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456" y="5054777"/>
              <a:ext cx="144000" cy="38608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4450954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74995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1" name="Picture 40" descr="cube_orang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5368865"/>
              <a:ext cx="144000" cy="1440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5816301" y="4766795"/>
            <a:ext cx="498475" cy="1192702"/>
            <a:chOff x="5935706" y="4799363"/>
            <a:chExt cx="498475" cy="1192702"/>
          </a:xfrm>
        </p:grpSpPr>
        <p:pic>
          <p:nvPicPr>
            <p:cNvPr id="42" name="Picture 41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4799363"/>
              <a:ext cx="144000" cy="851656"/>
            </a:xfrm>
            <a:prstGeom prst="rect">
              <a:avLst/>
            </a:prstGeom>
          </p:spPr>
        </p:pic>
        <p:pic>
          <p:nvPicPr>
            <p:cNvPr id="43" name="Picture 42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4799363"/>
              <a:ext cx="144000" cy="851656"/>
            </a:xfrm>
            <a:prstGeom prst="rect">
              <a:avLst/>
            </a:prstGeom>
          </p:spPr>
        </p:pic>
        <p:pic>
          <p:nvPicPr>
            <p:cNvPr id="44" name="Picture 43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5368459"/>
              <a:ext cx="144000" cy="1440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5935706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9747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7" name="Picture 46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5368459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2013-04-28T19:47:00Z</dcterms:modified>
</cp:coreProperties>
</file>