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7" d="100"/>
          <a:sy n="157" d="100"/>
        </p:scale>
        <p:origin x="-112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male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62" y="4441733"/>
            <a:ext cx="670250" cy="1440000"/>
          </a:xfrm>
          <a:prstGeom prst="rect">
            <a:avLst/>
          </a:prstGeom>
        </p:spPr>
      </p:pic>
      <p:pic>
        <p:nvPicPr>
          <p:cNvPr id="3" name="Picture 2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13" y="4441733"/>
            <a:ext cx="482648" cy="1440000"/>
          </a:xfrm>
          <a:prstGeom prst="rect">
            <a:avLst/>
          </a:prstGeom>
        </p:spPr>
      </p:pic>
      <p:pic>
        <p:nvPicPr>
          <p:cNvPr id="4" name="Picture 3" descr="female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570" y="1257120"/>
            <a:ext cx="1005370" cy="2159996"/>
          </a:xfrm>
          <a:prstGeom prst="rect">
            <a:avLst/>
          </a:prstGeom>
        </p:spPr>
      </p:pic>
      <p:pic>
        <p:nvPicPr>
          <p:cNvPr id="5" name="Picture 4" descr="mal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54" y="1257120"/>
            <a:ext cx="723971" cy="2160000"/>
          </a:xfrm>
          <a:prstGeom prst="rect">
            <a:avLst/>
          </a:prstGeom>
        </p:spPr>
      </p:pic>
      <p:pic>
        <p:nvPicPr>
          <p:cNvPr id="6" name="Picture 5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52" y="4441733"/>
            <a:ext cx="482648" cy="1440000"/>
          </a:xfrm>
          <a:prstGeom prst="rect">
            <a:avLst/>
          </a:prstGeom>
        </p:spPr>
      </p:pic>
      <p:pic>
        <p:nvPicPr>
          <p:cNvPr id="7" name="Picture 6" descr="female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522" y="4441733"/>
            <a:ext cx="670250" cy="144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9515" y="1602356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father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59638" y="1602356"/>
            <a:ext cx="953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mother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158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93644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63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6963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3182" y="256910"/>
            <a:ext cx="88572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X-linked Dominant Inheritance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affected father</a:t>
            </a:r>
            <a:endParaRPr lang="en-US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485315" y="4799769"/>
            <a:ext cx="498475" cy="1192702"/>
            <a:chOff x="1275001" y="4799769"/>
            <a:chExt cx="498475" cy="1192702"/>
          </a:xfrm>
        </p:grpSpPr>
        <p:pic>
          <p:nvPicPr>
            <p:cNvPr id="24" name="Picture 23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4799769"/>
              <a:ext cx="144000" cy="851656"/>
            </a:xfrm>
            <a:prstGeom prst="rect">
              <a:avLst/>
            </a:prstGeom>
          </p:spPr>
        </p:pic>
        <p:pic>
          <p:nvPicPr>
            <p:cNvPr id="25" name="Picture 24" descr="chromosomeY_gre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0503" y="5054777"/>
              <a:ext cx="144000" cy="386088"/>
            </a:xfrm>
            <a:prstGeom prst="rect">
              <a:avLst/>
            </a:prstGeom>
          </p:spPr>
        </p:pic>
        <p:pic>
          <p:nvPicPr>
            <p:cNvPr id="26" name="Picture 25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5368865"/>
              <a:ext cx="144000" cy="144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27500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99042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926432" y="4799769"/>
            <a:ext cx="498475" cy="1192702"/>
            <a:chOff x="2861720" y="4799769"/>
            <a:chExt cx="498475" cy="1192702"/>
          </a:xfrm>
        </p:grpSpPr>
        <p:pic>
          <p:nvPicPr>
            <p:cNvPr id="29" name="Picture 28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4799769"/>
              <a:ext cx="144000" cy="851656"/>
            </a:xfrm>
            <a:prstGeom prst="rect">
              <a:avLst/>
            </a:prstGeom>
          </p:spPr>
        </p:pic>
        <p:pic>
          <p:nvPicPr>
            <p:cNvPr id="30" name="Picture 29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4799769"/>
              <a:ext cx="144000" cy="851656"/>
            </a:xfrm>
            <a:prstGeom prst="rect">
              <a:avLst/>
            </a:prstGeom>
          </p:spPr>
        </p:pic>
        <p:pic>
          <p:nvPicPr>
            <p:cNvPr id="31" name="Picture 30" descr="cube_orang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5368865"/>
              <a:ext cx="144000" cy="144000"/>
            </a:xfrm>
            <a:prstGeom prst="rect">
              <a:avLst/>
            </a:prstGeom>
          </p:spPr>
        </p:pic>
        <p:pic>
          <p:nvPicPr>
            <p:cNvPr id="32" name="Picture 31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5368865"/>
              <a:ext cx="144000" cy="144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2861720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8576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155703" y="2402420"/>
            <a:ext cx="498475" cy="1192702"/>
            <a:chOff x="2338396" y="2442870"/>
            <a:chExt cx="498475" cy="1192702"/>
          </a:xfrm>
        </p:grpSpPr>
        <p:pic>
          <p:nvPicPr>
            <p:cNvPr id="15" name="Picture 14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2442870"/>
              <a:ext cx="144000" cy="851656"/>
            </a:xfrm>
            <a:prstGeom prst="rect">
              <a:avLst/>
            </a:prstGeom>
          </p:spPr>
        </p:pic>
        <p:pic>
          <p:nvPicPr>
            <p:cNvPr id="16" name="Picture 15" descr="chromosomeY_gre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3898" y="2697878"/>
              <a:ext cx="144000" cy="38608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338396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62437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4" name="Picture 43" descr="cube_orang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498" y="3011966"/>
              <a:ext cx="144000" cy="14400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5787157" y="2402420"/>
            <a:ext cx="498475" cy="1192702"/>
            <a:chOff x="5679208" y="2442870"/>
            <a:chExt cx="498475" cy="1192702"/>
          </a:xfrm>
        </p:grpSpPr>
        <p:pic>
          <p:nvPicPr>
            <p:cNvPr id="17" name="Picture 16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2442870"/>
              <a:ext cx="144000" cy="851656"/>
            </a:xfrm>
            <a:prstGeom prst="rect">
              <a:avLst/>
            </a:prstGeom>
          </p:spPr>
        </p:pic>
        <p:pic>
          <p:nvPicPr>
            <p:cNvPr id="18" name="Picture 17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2442870"/>
              <a:ext cx="144000" cy="851656"/>
            </a:xfrm>
            <a:prstGeom prst="rect">
              <a:avLst/>
            </a:prstGeom>
          </p:spPr>
        </p:pic>
        <p:pic>
          <p:nvPicPr>
            <p:cNvPr id="19" name="Picture 18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4245" y="3011966"/>
              <a:ext cx="144000" cy="144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679208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03249" y="3389351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5" name="Picture 44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845" y="3011966"/>
              <a:ext cx="144000" cy="144000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4370064" y="4799769"/>
            <a:ext cx="498475" cy="1192702"/>
            <a:chOff x="4450954" y="4799769"/>
            <a:chExt cx="498475" cy="1192702"/>
          </a:xfrm>
        </p:grpSpPr>
        <p:pic>
          <p:nvPicPr>
            <p:cNvPr id="35" name="Picture 34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4799769"/>
              <a:ext cx="144000" cy="851656"/>
            </a:xfrm>
            <a:prstGeom prst="rect">
              <a:avLst/>
            </a:prstGeom>
          </p:spPr>
        </p:pic>
        <p:pic>
          <p:nvPicPr>
            <p:cNvPr id="36" name="Picture 35" descr="chromosomeY_grey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456" y="5054777"/>
              <a:ext cx="144000" cy="38608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4450954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74995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6" name="Picture 45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5368459"/>
              <a:ext cx="144000" cy="14400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5814371" y="4799363"/>
            <a:ext cx="498475" cy="1192702"/>
            <a:chOff x="5935706" y="4799363"/>
            <a:chExt cx="498475" cy="1192702"/>
          </a:xfrm>
        </p:grpSpPr>
        <p:pic>
          <p:nvPicPr>
            <p:cNvPr id="39" name="Picture 38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4799363"/>
              <a:ext cx="144000" cy="851656"/>
            </a:xfrm>
            <a:prstGeom prst="rect">
              <a:avLst/>
            </a:prstGeom>
          </p:spPr>
        </p:pic>
        <p:pic>
          <p:nvPicPr>
            <p:cNvPr id="40" name="Picture 39" descr="chromosomeX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4799363"/>
              <a:ext cx="144000" cy="851656"/>
            </a:xfrm>
            <a:prstGeom prst="rect">
              <a:avLst/>
            </a:prstGeom>
          </p:spPr>
        </p:pic>
        <p:pic>
          <p:nvPicPr>
            <p:cNvPr id="41" name="Picture 40" descr="cube_blu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5368459"/>
              <a:ext cx="144000" cy="1440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935706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59747" y="5745844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7" name="Picture 46" descr="cube_orang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5368459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2013-04-28T19:50:30Z</dcterms:modified>
</cp:coreProperties>
</file>