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76" d="100"/>
          <a:sy n="176" d="100"/>
        </p:scale>
        <p:origin x="-1152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4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male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31" y="1253566"/>
            <a:ext cx="1007995" cy="2165627"/>
          </a:xfrm>
          <a:prstGeom prst="rect">
            <a:avLst/>
          </a:prstGeom>
        </p:spPr>
      </p:pic>
      <p:pic>
        <p:nvPicPr>
          <p:cNvPr id="3" name="Picture 2" descr="female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04" y="4441733"/>
            <a:ext cx="670250" cy="1440000"/>
          </a:xfrm>
          <a:prstGeom prst="rect">
            <a:avLst/>
          </a:prstGeom>
        </p:spPr>
      </p:pic>
      <p:pic>
        <p:nvPicPr>
          <p:cNvPr id="4" name="Picture 3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57" y="1253566"/>
            <a:ext cx="723972" cy="2160000"/>
          </a:xfrm>
          <a:prstGeom prst="rect">
            <a:avLst/>
          </a:prstGeom>
        </p:spPr>
      </p:pic>
      <p:pic>
        <p:nvPicPr>
          <p:cNvPr id="5" name="Picture 4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76" y="4441733"/>
            <a:ext cx="482648" cy="1440000"/>
          </a:xfrm>
          <a:prstGeom prst="rect">
            <a:avLst/>
          </a:prstGeom>
        </p:spPr>
      </p:pic>
      <p:pic>
        <p:nvPicPr>
          <p:cNvPr id="6" name="Picture 5" descr="male_oran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01" y="4441733"/>
            <a:ext cx="482648" cy="1440000"/>
          </a:xfrm>
          <a:prstGeom prst="rect">
            <a:avLst/>
          </a:prstGeom>
        </p:spPr>
      </p:pic>
      <p:pic>
        <p:nvPicPr>
          <p:cNvPr id="7" name="Picture 6" descr="female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75" y="4441733"/>
            <a:ext cx="670250" cy="14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4072" y="1585853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father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4327" y="1585853"/>
            <a:ext cx="874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mother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carrier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1586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7960" y="6031369"/>
            <a:ext cx="1010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daughter</a:t>
            </a:r>
            <a:endParaRPr 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carrier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3083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1488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daughter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3182" y="256910"/>
            <a:ext cx="88572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X-linked Recessive Inheritance</a:t>
            </a:r>
          </a:p>
          <a:p>
            <a:pPr algn="ctr"/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c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arrier mother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140260" y="2415615"/>
            <a:ext cx="498475" cy="1192702"/>
            <a:chOff x="2338396" y="2442870"/>
            <a:chExt cx="498475" cy="1192702"/>
          </a:xfrm>
        </p:grpSpPr>
        <p:pic>
          <p:nvPicPr>
            <p:cNvPr id="15" name="Picture 14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498" y="2442870"/>
              <a:ext cx="144000" cy="851656"/>
            </a:xfrm>
            <a:prstGeom prst="rect">
              <a:avLst/>
            </a:prstGeom>
          </p:spPr>
        </p:pic>
        <p:pic>
          <p:nvPicPr>
            <p:cNvPr id="16" name="Picture 15" descr="chromosomeY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898" y="2697878"/>
              <a:ext cx="144000" cy="386088"/>
            </a:xfrm>
            <a:prstGeom prst="rect">
              <a:avLst/>
            </a:prstGeom>
          </p:spPr>
        </p:pic>
        <p:pic>
          <p:nvPicPr>
            <p:cNvPr id="21" name="Picture 20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498" y="3011966"/>
              <a:ext cx="144000" cy="1440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338396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62437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782127" y="2415615"/>
            <a:ext cx="498475" cy="1192702"/>
            <a:chOff x="5679208" y="2442870"/>
            <a:chExt cx="498475" cy="1192702"/>
          </a:xfrm>
        </p:grpSpPr>
        <p:pic>
          <p:nvPicPr>
            <p:cNvPr id="17" name="Picture 16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845" y="2442870"/>
              <a:ext cx="144000" cy="851656"/>
            </a:xfrm>
            <a:prstGeom prst="rect">
              <a:avLst/>
            </a:prstGeom>
          </p:spPr>
        </p:pic>
        <p:pic>
          <p:nvPicPr>
            <p:cNvPr id="18" name="Picture 17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245" y="2442870"/>
              <a:ext cx="144000" cy="851656"/>
            </a:xfrm>
            <a:prstGeom prst="rect">
              <a:avLst/>
            </a:prstGeom>
          </p:spPr>
        </p:pic>
        <p:pic>
          <p:nvPicPr>
            <p:cNvPr id="19" name="Picture 18" descr="cube_oran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845" y="3011966"/>
              <a:ext cx="144000" cy="144000"/>
            </a:xfrm>
            <a:prstGeom prst="rect">
              <a:avLst/>
            </a:prstGeom>
          </p:spPr>
        </p:pic>
        <p:pic>
          <p:nvPicPr>
            <p:cNvPr id="20" name="Picture 19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245" y="3011966"/>
              <a:ext cx="144000" cy="1440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679208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03249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41450" y="4799363"/>
            <a:ext cx="498475" cy="1192702"/>
            <a:chOff x="1275001" y="4799769"/>
            <a:chExt cx="498475" cy="1192702"/>
          </a:xfrm>
        </p:grpSpPr>
        <p:pic>
          <p:nvPicPr>
            <p:cNvPr id="26" name="Picture 25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103" y="4799769"/>
              <a:ext cx="144000" cy="851656"/>
            </a:xfrm>
            <a:prstGeom prst="rect">
              <a:avLst/>
            </a:prstGeom>
          </p:spPr>
        </p:pic>
        <p:pic>
          <p:nvPicPr>
            <p:cNvPr id="27" name="Picture 26" descr="chromosomeY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503" y="5054777"/>
              <a:ext cx="144000" cy="386088"/>
            </a:xfrm>
            <a:prstGeom prst="rect">
              <a:avLst/>
            </a:prstGeom>
          </p:spPr>
        </p:pic>
        <p:pic>
          <p:nvPicPr>
            <p:cNvPr id="28" name="Picture 27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103" y="5368865"/>
              <a:ext cx="144000" cy="144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275001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99042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71981" y="4799363"/>
            <a:ext cx="498475" cy="1192702"/>
            <a:chOff x="4450954" y="4799769"/>
            <a:chExt cx="498475" cy="1192702"/>
          </a:xfrm>
        </p:grpSpPr>
        <p:pic>
          <p:nvPicPr>
            <p:cNvPr id="36" name="Picture 35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056" y="4799769"/>
              <a:ext cx="144000" cy="851656"/>
            </a:xfrm>
            <a:prstGeom prst="rect">
              <a:avLst/>
            </a:prstGeom>
          </p:spPr>
        </p:pic>
        <p:pic>
          <p:nvPicPr>
            <p:cNvPr id="37" name="Picture 36" descr="chromosomeY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456" y="5054777"/>
              <a:ext cx="144000" cy="38608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450954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74995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40" name="Picture 39" descr="cube_oran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056" y="5368865"/>
              <a:ext cx="144000" cy="144000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2912357" y="4799363"/>
            <a:ext cx="498475" cy="1192702"/>
            <a:chOff x="2861720" y="4799769"/>
            <a:chExt cx="498475" cy="1192702"/>
          </a:xfrm>
        </p:grpSpPr>
        <p:pic>
          <p:nvPicPr>
            <p:cNvPr id="31" name="Picture 30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57" y="4799769"/>
              <a:ext cx="144000" cy="851656"/>
            </a:xfrm>
            <a:prstGeom prst="rect">
              <a:avLst/>
            </a:prstGeom>
          </p:spPr>
        </p:pic>
        <p:pic>
          <p:nvPicPr>
            <p:cNvPr id="32" name="Picture 31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757" y="4799769"/>
              <a:ext cx="144000" cy="851656"/>
            </a:xfrm>
            <a:prstGeom prst="rect">
              <a:avLst/>
            </a:prstGeom>
          </p:spPr>
        </p:pic>
        <p:pic>
          <p:nvPicPr>
            <p:cNvPr id="33" name="Picture 32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57" y="5368459"/>
              <a:ext cx="144000" cy="144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861720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85761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46" name="Picture 45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154" y="5368459"/>
              <a:ext cx="144000" cy="14400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5807323" y="4799363"/>
            <a:ext cx="498475" cy="1192702"/>
            <a:chOff x="5935706" y="4799363"/>
            <a:chExt cx="498475" cy="1192702"/>
          </a:xfrm>
        </p:grpSpPr>
        <p:pic>
          <p:nvPicPr>
            <p:cNvPr id="41" name="Picture 40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343" y="4799363"/>
              <a:ext cx="144000" cy="851656"/>
            </a:xfrm>
            <a:prstGeom prst="rect">
              <a:avLst/>
            </a:prstGeom>
          </p:spPr>
        </p:pic>
        <p:pic>
          <p:nvPicPr>
            <p:cNvPr id="42" name="Picture 41" descr="chromosomeX_grey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743" y="4799363"/>
              <a:ext cx="144000" cy="851656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935706" y="5745844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9747" y="5745844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45" name="Picture 44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343" y="5368459"/>
              <a:ext cx="144000" cy="144000"/>
            </a:xfrm>
            <a:prstGeom prst="rect">
              <a:avLst/>
            </a:prstGeom>
          </p:spPr>
        </p:pic>
        <p:pic>
          <p:nvPicPr>
            <p:cNvPr id="47" name="Picture 46" descr="cube_oran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152" y="5368865"/>
              <a:ext cx="144000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4</cp:revision>
  <dcterms:created xsi:type="dcterms:W3CDTF">2013-04-27T17:54:33Z</dcterms:created>
  <dcterms:modified xsi:type="dcterms:W3CDTF">2013-04-27T18:23:30Z</dcterms:modified>
</cp:coreProperties>
</file>