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76" d="100"/>
          <a:sy n="176" d="100"/>
        </p:scale>
        <p:origin x="-1152" y="-10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female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43" y="4417844"/>
            <a:ext cx="681367" cy="1463889"/>
          </a:xfrm>
          <a:prstGeom prst="rect">
            <a:avLst/>
          </a:prstGeom>
        </p:spPr>
      </p:pic>
      <p:pic>
        <p:nvPicPr>
          <p:cNvPr id="51" name="Picture 50" descr="female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50" y="4417844"/>
            <a:ext cx="681367" cy="1463889"/>
          </a:xfrm>
          <a:prstGeom prst="rect">
            <a:avLst/>
          </a:prstGeom>
        </p:spPr>
      </p:pic>
      <p:pic>
        <p:nvPicPr>
          <p:cNvPr id="52" name="Picture 51" descr="male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27" y="4417844"/>
            <a:ext cx="482648" cy="1440000"/>
          </a:xfrm>
          <a:prstGeom prst="rect">
            <a:avLst/>
          </a:prstGeom>
        </p:spPr>
      </p:pic>
      <p:pic>
        <p:nvPicPr>
          <p:cNvPr id="53" name="Picture 52" descr="female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26" y="1252895"/>
            <a:ext cx="1005370" cy="2159996"/>
          </a:xfrm>
          <a:prstGeom prst="rect">
            <a:avLst/>
          </a:prstGeom>
        </p:spPr>
      </p:pic>
      <p:pic>
        <p:nvPicPr>
          <p:cNvPr id="54" name="Picture 53" descr="male_oran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3" y="1252895"/>
            <a:ext cx="723971" cy="2160000"/>
          </a:xfrm>
          <a:prstGeom prst="rect">
            <a:avLst/>
          </a:prstGeom>
        </p:spPr>
      </p:pic>
      <p:pic>
        <p:nvPicPr>
          <p:cNvPr id="55" name="Picture 54" descr="male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87" y="4417844"/>
            <a:ext cx="482648" cy="1440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881389" y="1602356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affected father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51112" y="1602356"/>
            <a:ext cx="953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mother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51586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68144" y="6031369"/>
            <a:ext cx="1010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daughter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carrier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30266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07993" y="6031369"/>
            <a:ext cx="1010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daughter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carrier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3182" y="256910"/>
            <a:ext cx="88572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X-linked Recessive Inheritance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affected father</a:t>
            </a:r>
            <a:endParaRPr lang="en-US" dirty="0">
              <a:solidFill>
                <a:schemeClr val="accent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chemeClr val="accent6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481237" y="4811577"/>
            <a:ext cx="498475" cy="1192702"/>
            <a:chOff x="1275001" y="4799769"/>
            <a:chExt cx="498475" cy="1192702"/>
          </a:xfrm>
        </p:grpSpPr>
        <p:pic>
          <p:nvPicPr>
            <p:cNvPr id="72" name="Picture 71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103" y="4799769"/>
              <a:ext cx="144000" cy="851656"/>
            </a:xfrm>
            <a:prstGeom prst="rect">
              <a:avLst/>
            </a:prstGeom>
          </p:spPr>
        </p:pic>
        <p:pic>
          <p:nvPicPr>
            <p:cNvPr id="73" name="Picture 72" descr="chromosomeY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503" y="5054777"/>
              <a:ext cx="144000" cy="386088"/>
            </a:xfrm>
            <a:prstGeom prst="rect">
              <a:avLst/>
            </a:prstGeom>
          </p:spPr>
        </p:pic>
        <p:pic>
          <p:nvPicPr>
            <p:cNvPr id="74" name="Picture 73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103" y="5368865"/>
              <a:ext cx="144000" cy="144000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275001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99042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930362" y="4811577"/>
            <a:ext cx="498475" cy="1192702"/>
            <a:chOff x="2861720" y="4799769"/>
            <a:chExt cx="498475" cy="1192702"/>
          </a:xfrm>
        </p:grpSpPr>
        <p:pic>
          <p:nvPicPr>
            <p:cNvPr id="77" name="Picture 76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357" y="4799769"/>
              <a:ext cx="144000" cy="851656"/>
            </a:xfrm>
            <a:prstGeom prst="rect">
              <a:avLst/>
            </a:prstGeom>
          </p:spPr>
        </p:pic>
        <p:pic>
          <p:nvPicPr>
            <p:cNvPr id="78" name="Picture 77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757" y="4799769"/>
              <a:ext cx="144000" cy="851656"/>
            </a:xfrm>
            <a:prstGeom prst="rect">
              <a:avLst/>
            </a:prstGeom>
          </p:spPr>
        </p:pic>
        <p:pic>
          <p:nvPicPr>
            <p:cNvPr id="79" name="Picture 78" descr="cube_orang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357" y="5368865"/>
              <a:ext cx="144000" cy="144000"/>
            </a:xfrm>
            <a:prstGeom prst="rect">
              <a:avLst/>
            </a:prstGeom>
          </p:spPr>
        </p:pic>
        <p:pic>
          <p:nvPicPr>
            <p:cNvPr id="80" name="Picture 79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757" y="5368865"/>
              <a:ext cx="144000" cy="144000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2861720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85761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137577" y="2415615"/>
            <a:ext cx="498475" cy="1192702"/>
            <a:chOff x="2338396" y="2442870"/>
            <a:chExt cx="498475" cy="1192702"/>
          </a:xfrm>
        </p:grpSpPr>
        <p:pic>
          <p:nvPicPr>
            <p:cNvPr id="63" name="Picture 62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498" y="2442870"/>
              <a:ext cx="144000" cy="851656"/>
            </a:xfrm>
            <a:prstGeom prst="rect">
              <a:avLst/>
            </a:prstGeom>
          </p:spPr>
        </p:pic>
        <p:pic>
          <p:nvPicPr>
            <p:cNvPr id="64" name="Picture 63" descr="chromosomeY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3898" y="2697878"/>
              <a:ext cx="144000" cy="386088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2338396" y="3389351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62437" y="3389351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92" name="Picture 91" descr="cube_orang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498" y="3011966"/>
              <a:ext cx="144000" cy="144000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5778631" y="2415615"/>
            <a:ext cx="498475" cy="1192702"/>
            <a:chOff x="5679208" y="2442870"/>
            <a:chExt cx="498475" cy="1192702"/>
          </a:xfrm>
        </p:grpSpPr>
        <p:pic>
          <p:nvPicPr>
            <p:cNvPr id="65" name="Picture 64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845" y="2442870"/>
              <a:ext cx="144000" cy="851656"/>
            </a:xfrm>
            <a:prstGeom prst="rect">
              <a:avLst/>
            </a:prstGeom>
          </p:spPr>
        </p:pic>
        <p:pic>
          <p:nvPicPr>
            <p:cNvPr id="66" name="Picture 65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245" y="2442870"/>
              <a:ext cx="144000" cy="851656"/>
            </a:xfrm>
            <a:prstGeom prst="rect">
              <a:avLst/>
            </a:prstGeom>
          </p:spPr>
        </p:pic>
        <p:pic>
          <p:nvPicPr>
            <p:cNvPr id="67" name="Picture 66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245" y="3011966"/>
              <a:ext cx="144000" cy="14400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5679208" y="3389351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03249" y="3389351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93" name="Picture 92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845" y="3011966"/>
              <a:ext cx="144000" cy="144000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4361557" y="4811577"/>
            <a:ext cx="498475" cy="1192702"/>
            <a:chOff x="4450954" y="4799769"/>
            <a:chExt cx="498475" cy="1192702"/>
          </a:xfrm>
        </p:grpSpPr>
        <p:pic>
          <p:nvPicPr>
            <p:cNvPr id="83" name="Picture 82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056" y="4799769"/>
              <a:ext cx="144000" cy="851656"/>
            </a:xfrm>
            <a:prstGeom prst="rect">
              <a:avLst/>
            </a:prstGeom>
          </p:spPr>
        </p:pic>
        <p:pic>
          <p:nvPicPr>
            <p:cNvPr id="84" name="Picture 83" descr="chromosomeY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6456" y="5054777"/>
              <a:ext cx="144000" cy="386088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4450954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4995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94" name="Picture 93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056" y="5368459"/>
              <a:ext cx="144000" cy="144000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5811756" y="4811577"/>
            <a:ext cx="498475" cy="1192702"/>
            <a:chOff x="5935706" y="4799363"/>
            <a:chExt cx="498475" cy="1192702"/>
          </a:xfrm>
        </p:grpSpPr>
        <p:pic>
          <p:nvPicPr>
            <p:cNvPr id="87" name="Picture 86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343" y="4799363"/>
              <a:ext cx="144000" cy="851656"/>
            </a:xfrm>
            <a:prstGeom prst="rect">
              <a:avLst/>
            </a:prstGeom>
          </p:spPr>
        </p:pic>
        <p:pic>
          <p:nvPicPr>
            <p:cNvPr id="88" name="Picture 87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743" y="4799363"/>
              <a:ext cx="144000" cy="851656"/>
            </a:xfrm>
            <a:prstGeom prst="rect">
              <a:avLst/>
            </a:prstGeom>
          </p:spPr>
        </p:pic>
        <p:pic>
          <p:nvPicPr>
            <p:cNvPr id="89" name="Picture 88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743" y="5368459"/>
              <a:ext cx="144000" cy="144000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5935706" y="5745844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159747" y="5745844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95" name="Picture 94" descr="cube_orang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343" y="5368459"/>
              <a:ext cx="144000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</cp:revision>
  <dcterms:created xsi:type="dcterms:W3CDTF">2013-04-27T17:54:33Z</dcterms:created>
  <dcterms:modified xsi:type="dcterms:W3CDTF">2013-04-27T18:12:11Z</dcterms:modified>
</cp:coreProperties>
</file>