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7" d="100"/>
          <a:sy n="137" d="100"/>
        </p:scale>
        <p:origin x="-67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tochondrium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84" y="4798409"/>
            <a:ext cx="180000" cy="378978"/>
          </a:xfrm>
          <a:prstGeom prst="rect">
            <a:avLst/>
          </a:prstGeom>
        </p:spPr>
      </p:pic>
      <p:pic>
        <p:nvPicPr>
          <p:cNvPr id="3" name="Picture 2" descr="mitochondrium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71" y="4798409"/>
            <a:ext cx="180000" cy="378978"/>
          </a:xfrm>
          <a:prstGeom prst="rect">
            <a:avLst/>
          </a:prstGeom>
        </p:spPr>
      </p:pic>
      <p:pic>
        <p:nvPicPr>
          <p:cNvPr id="4" name="Picture 3" descr="mitochondrium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25" y="4807680"/>
            <a:ext cx="180000" cy="378978"/>
          </a:xfrm>
          <a:prstGeom prst="rect">
            <a:avLst/>
          </a:prstGeom>
        </p:spPr>
      </p:pic>
      <p:pic>
        <p:nvPicPr>
          <p:cNvPr id="6" name="Picture 5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64" y="4123826"/>
            <a:ext cx="409352" cy="1221308"/>
          </a:xfrm>
          <a:prstGeom prst="rect">
            <a:avLst/>
          </a:prstGeom>
        </p:spPr>
      </p:pic>
      <p:pic>
        <p:nvPicPr>
          <p:cNvPr id="7" name="Picture 6" descr="female_blu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092" y="4118275"/>
            <a:ext cx="569210" cy="1223998"/>
          </a:xfrm>
          <a:prstGeom prst="rect">
            <a:avLst/>
          </a:prstGeom>
        </p:spPr>
      </p:pic>
      <p:pic>
        <p:nvPicPr>
          <p:cNvPr id="8" name="Picture 7" descr="mal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65" y="1586587"/>
            <a:ext cx="603307" cy="1799996"/>
          </a:xfrm>
          <a:prstGeom prst="rect">
            <a:avLst/>
          </a:prstGeom>
        </p:spPr>
      </p:pic>
      <p:pic>
        <p:nvPicPr>
          <p:cNvPr id="9" name="Picture 8" descr="female_blue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66" y="1586587"/>
            <a:ext cx="837081" cy="179999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79646"/>
                </a:solidFill>
                <a:latin typeface="Lucida Sans"/>
                <a:cs typeface="Lucida Sans"/>
              </a:rPr>
              <a:t>Mitochondrial </a:t>
            </a:r>
            <a:r>
              <a:rPr lang="en-US" dirty="0" smtClean="0">
                <a:solidFill>
                  <a:srgbClr val="F79646"/>
                </a:solidFill>
                <a:latin typeface="Lucida Sans"/>
                <a:cs typeface="Lucida Sans"/>
              </a:rPr>
              <a:t>Inheritance</a:t>
            </a:r>
            <a:endParaRPr lang="en-US" dirty="0">
              <a:solidFill>
                <a:srgbClr val="F7964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7964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7964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79646"/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11" name="Picture 10" descr="female_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74" y="1586587"/>
            <a:ext cx="836559" cy="1797308"/>
          </a:xfrm>
          <a:prstGeom prst="rect">
            <a:avLst/>
          </a:prstGeom>
        </p:spPr>
      </p:pic>
      <p:pic>
        <p:nvPicPr>
          <p:cNvPr id="12" name="Picture 11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94" y="1586587"/>
            <a:ext cx="602408" cy="1797308"/>
          </a:xfrm>
          <a:prstGeom prst="rect">
            <a:avLst/>
          </a:prstGeom>
        </p:spPr>
      </p:pic>
      <p:pic>
        <p:nvPicPr>
          <p:cNvPr id="14" name="Picture 13" descr="mal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04" y="4130618"/>
            <a:ext cx="401605" cy="1198205"/>
          </a:xfrm>
          <a:prstGeom prst="rect">
            <a:avLst/>
          </a:prstGeom>
        </p:spPr>
      </p:pic>
      <p:pic>
        <p:nvPicPr>
          <p:cNvPr id="15" name="Picture 14" descr="female_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24" y="4130618"/>
            <a:ext cx="557706" cy="119820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5354" y="1768009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4193" y="1768009"/>
            <a:ext cx="684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184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304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07875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pic>
        <p:nvPicPr>
          <p:cNvPr id="21" name="Picture 20" descr="mitochondrium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5" y="2583488"/>
            <a:ext cx="267194" cy="562557"/>
          </a:xfrm>
          <a:prstGeom prst="rect">
            <a:avLst/>
          </a:prstGeom>
        </p:spPr>
      </p:pic>
      <p:pic>
        <p:nvPicPr>
          <p:cNvPr id="22" name="Picture 21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59" y="2583488"/>
            <a:ext cx="267194" cy="562557"/>
          </a:xfrm>
          <a:prstGeom prst="rect">
            <a:avLst/>
          </a:prstGeom>
        </p:spPr>
      </p:pic>
      <p:pic>
        <p:nvPicPr>
          <p:cNvPr id="23" name="Picture 22" descr="male_oran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14" y="4131859"/>
            <a:ext cx="401605" cy="1198205"/>
          </a:xfrm>
          <a:prstGeom prst="rect">
            <a:avLst/>
          </a:prstGeom>
        </p:spPr>
      </p:pic>
      <p:pic>
        <p:nvPicPr>
          <p:cNvPr id="24" name="Picture 23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8" y="4798409"/>
            <a:ext cx="177406" cy="373515"/>
          </a:xfrm>
          <a:prstGeom prst="rect">
            <a:avLst/>
          </a:prstGeom>
        </p:spPr>
      </p:pic>
      <p:pic>
        <p:nvPicPr>
          <p:cNvPr id="25" name="Picture 24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15" y="4798409"/>
            <a:ext cx="177406" cy="373515"/>
          </a:xfrm>
          <a:prstGeom prst="rect">
            <a:avLst/>
          </a:prstGeom>
        </p:spPr>
      </p:pic>
      <p:pic>
        <p:nvPicPr>
          <p:cNvPr id="26" name="Picture 25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29" y="4798409"/>
            <a:ext cx="177406" cy="373515"/>
          </a:xfrm>
          <a:prstGeom prst="rect">
            <a:avLst/>
          </a:prstGeom>
        </p:spPr>
      </p:pic>
      <p:pic>
        <p:nvPicPr>
          <p:cNvPr id="27" name="Picture 26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34" y="4130618"/>
            <a:ext cx="401605" cy="11982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867244" y="1768009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1922" y="1768009"/>
            <a:ext cx="85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75790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66436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8945" y="5453334"/>
            <a:ext cx="841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pic>
        <p:nvPicPr>
          <p:cNvPr id="33" name="Picture 32" descr="mitochondrium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784" y="2583488"/>
            <a:ext cx="267194" cy="562557"/>
          </a:xfrm>
          <a:prstGeom prst="rect">
            <a:avLst/>
          </a:prstGeom>
        </p:spPr>
      </p:pic>
      <p:pic>
        <p:nvPicPr>
          <p:cNvPr id="34" name="Picture 33" descr="mitochondrium_orang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05" y="2583488"/>
            <a:ext cx="267194" cy="562557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568345" y="1371940"/>
            <a:ext cx="0" cy="4604827"/>
          </a:xfrm>
          <a:prstGeom prst="line">
            <a:avLst/>
          </a:prstGeom>
          <a:ln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</cp:revision>
  <dcterms:created xsi:type="dcterms:W3CDTF">2013-04-27T17:54:33Z</dcterms:created>
  <dcterms:modified xsi:type="dcterms:W3CDTF">2013-04-28T19:22:48Z</dcterms:modified>
</cp:coreProperties>
</file>