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-928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hromosome1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5" y="789919"/>
            <a:ext cx="144000" cy="1489372"/>
          </a:xfrm>
          <a:prstGeom prst="rect">
            <a:avLst/>
          </a:prstGeom>
        </p:spPr>
      </p:pic>
      <p:pic>
        <p:nvPicPr>
          <p:cNvPr id="3" name="Picture 2" descr="chromosome2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3" y="853690"/>
            <a:ext cx="144000" cy="1425601"/>
          </a:xfrm>
          <a:prstGeom prst="rect">
            <a:avLst/>
          </a:prstGeom>
        </p:spPr>
      </p:pic>
      <p:pic>
        <p:nvPicPr>
          <p:cNvPr id="4" name="Picture 3" descr="chromosome3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10" y="1114949"/>
            <a:ext cx="144000" cy="1164342"/>
          </a:xfrm>
          <a:prstGeom prst="rect">
            <a:avLst/>
          </a:prstGeom>
        </p:spPr>
      </p:pic>
      <p:pic>
        <p:nvPicPr>
          <p:cNvPr id="5" name="Picture 4" descr="chromosome4_blu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79" y="1174605"/>
            <a:ext cx="144000" cy="1104686"/>
          </a:xfrm>
          <a:prstGeom prst="rect">
            <a:avLst/>
          </a:prstGeom>
        </p:spPr>
      </p:pic>
      <p:pic>
        <p:nvPicPr>
          <p:cNvPr id="6" name="Picture 5" descr="chromosome5_blu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22" y="1244548"/>
            <a:ext cx="144000" cy="1034743"/>
          </a:xfrm>
          <a:prstGeom prst="rect">
            <a:avLst/>
          </a:prstGeom>
        </p:spPr>
      </p:pic>
      <p:pic>
        <p:nvPicPr>
          <p:cNvPr id="7" name="Picture 6" descr="chromosome1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44" y="789919"/>
            <a:ext cx="144000" cy="1489372"/>
          </a:xfrm>
          <a:prstGeom prst="rect">
            <a:avLst/>
          </a:prstGeom>
        </p:spPr>
      </p:pic>
      <p:pic>
        <p:nvPicPr>
          <p:cNvPr id="8" name="Picture 7" descr="chromosome2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5" y="853690"/>
            <a:ext cx="144000" cy="1425601"/>
          </a:xfrm>
          <a:prstGeom prst="rect">
            <a:avLst/>
          </a:prstGeom>
        </p:spPr>
      </p:pic>
      <p:pic>
        <p:nvPicPr>
          <p:cNvPr id="9" name="Picture 8" descr="chromosome3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42" y="1114949"/>
            <a:ext cx="144000" cy="1164342"/>
          </a:xfrm>
          <a:prstGeom prst="rect">
            <a:avLst/>
          </a:prstGeom>
        </p:spPr>
      </p:pic>
      <p:pic>
        <p:nvPicPr>
          <p:cNvPr id="10" name="Picture 9" descr="chromosome4_blu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05" y="1174605"/>
            <a:ext cx="144000" cy="1104686"/>
          </a:xfrm>
          <a:prstGeom prst="rect">
            <a:avLst/>
          </a:prstGeom>
        </p:spPr>
      </p:pic>
      <p:pic>
        <p:nvPicPr>
          <p:cNvPr id="11" name="Picture 10" descr="chromosome5_blu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11" y="1244548"/>
            <a:ext cx="144000" cy="1034743"/>
          </a:xfrm>
          <a:prstGeom prst="rect">
            <a:avLst/>
          </a:prstGeom>
        </p:spPr>
      </p:pic>
      <p:pic>
        <p:nvPicPr>
          <p:cNvPr id="12" name="Picture 11" descr="chromosome6_blu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5" y="2734303"/>
            <a:ext cx="144000" cy="1003886"/>
          </a:xfrm>
          <a:prstGeom prst="rect">
            <a:avLst/>
          </a:prstGeom>
        </p:spPr>
      </p:pic>
      <p:pic>
        <p:nvPicPr>
          <p:cNvPr id="13" name="Picture 12" descr="chromosome7_blu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3" y="2824818"/>
            <a:ext cx="144000" cy="913371"/>
          </a:xfrm>
          <a:prstGeom prst="rect">
            <a:avLst/>
          </a:prstGeom>
        </p:spPr>
      </p:pic>
      <p:pic>
        <p:nvPicPr>
          <p:cNvPr id="14" name="Picture 13" descr="chromosome8_blu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10" y="2923560"/>
            <a:ext cx="144000" cy="814629"/>
          </a:xfrm>
          <a:prstGeom prst="rect">
            <a:avLst/>
          </a:prstGeom>
        </p:spPr>
      </p:pic>
      <p:pic>
        <p:nvPicPr>
          <p:cNvPr id="15" name="Picture 14" descr="chromosome9_blu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32" y="2946189"/>
            <a:ext cx="144000" cy="792000"/>
          </a:xfrm>
          <a:prstGeom prst="rect">
            <a:avLst/>
          </a:prstGeom>
        </p:spPr>
      </p:pic>
      <p:pic>
        <p:nvPicPr>
          <p:cNvPr id="16" name="Picture 15" descr="chromosome10_blu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46" y="2946189"/>
            <a:ext cx="144000" cy="792000"/>
          </a:xfrm>
          <a:prstGeom prst="rect">
            <a:avLst/>
          </a:prstGeom>
        </p:spPr>
      </p:pic>
      <p:pic>
        <p:nvPicPr>
          <p:cNvPr id="17" name="Picture 16" descr="chromosome11_blu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79" y="2954418"/>
            <a:ext cx="144000" cy="783771"/>
          </a:xfrm>
          <a:prstGeom prst="rect">
            <a:avLst/>
          </a:prstGeom>
        </p:spPr>
      </p:pic>
      <p:pic>
        <p:nvPicPr>
          <p:cNvPr id="18" name="Picture 17" descr="chromosome12_blu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22" y="2981160"/>
            <a:ext cx="144000" cy="757029"/>
          </a:xfrm>
          <a:prstGeom prst="rect">
            <a:avLst/>
          </a:prstGeom>
        </p:spPr>
      </p:pic>
      <p:pic>
        <p:nvPicPr>
          <p:cNvPr id="19" name="Picture 18" descr="chromosome6_blu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44" y="2734303"/>
            <a:ext cx="144000" cy="1003886"/>
          </a:xfrm>
          <a:prstGeom prst="rect">
            <a:avLst/>
          </a:prstGeom>
        </p:spPr>
      </p:pic>
      <p:pic>
        <p:nvPicPr>
          <p:cNvPr id="20" name="Picture 19" descr="chromosome7_blu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5" y="2824818"/>
            <a:ext cx="144000" cy="913371"/>
          </a:xfrm>
          <a:prstGeom prst="rect">
            <a:avLst/>
          </a:prstGeom>
        </p:spPr>
      </p:pic>
      <p:pic>
        <p:nvPicPr>
          <p:cNvPr id="21" name="Picture 20" descr="chromosome8_blu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42" y="2923560"/>
            <a:ext cx="144000" cy="814629"/>
          </a:xfrm>
          <a:prstGeom prst="rect">
            <a:avLst/>
          </a:prstGeom>
        </p:spPr>
      </p:pic>
      <p:pic>
        <p:nvPicPr>
          <p:cNvPr id="22" name="Picture 21" descr="chromosome9_blu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98" y="2946189"/>
            <a:ext cx="144000" cy="792000"/>
          </a:xfrm>
          <a:prstGeom prst="rect">
            <a:avLst/>
          </a:prstGeom>
        </p:spPr>
      </p:pic>
      <p:pic>
        <p:nvPicPr>
          <p:cNvPr id="23" name="Picture 22" descr="chromosome10_blu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45" y="2946189"/>
            <a:ext cx="144000" cy="792000"/>
          </a:xfrm>
          <a:prstGeom prst="rect">
            <a:avLst/>
          </a:prstGeom>
        </p:spPr>
      </p:pic>
      <p:pic>
        <p:nvPicPr>
          <p:cNvPr id="24" name="Picture 23" descr="chromosome11_blu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05" y="2954418"/>
            <a:ext cx="144000" cy="783771"/>
          </a:xfrm>
          <a:prstGeom prst="rect">
            <a:avLst/>
          </a:prstGeom>
        </p:spPr>
      </p:pic>
      <p:pic>
        <p:nvPicPr>
          <p:cNvPr id="25" name="Picture 24" descr="chromosome12_blu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11" y="2981160"/>
            <a:ext cx="144000" cy="757029"/>
          </a:xfrm>
          <a:prstGeom prst="rect">
            <a:avLst/>
          </a:prstGeom>
        </p:spPr>
      </p:pic>
      <p:pic>
        <p:nvPicPr>
          <p:cNvPr id="26" name="Picture 25" descr="chromosome13_blu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5" y="4300187"/>
            <a:ext cx="144000" cy="668571"/>
          </a:xfrm>
          <a:prstGeom prst="rect">
            <a:avLst/>
          </a:prstGeom>
        </p:spPr>
      </p:pic>
      <p:pic>
        <p:nvPicPr>
          <p:cNvPr id="27" name="Picture 26" descr="chromosome14_blu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3" y="4320758"/>
            <a:ext cx="144000" cy="648000"/>
          </a:xfrm>
          <a:prstGeom prst="rect">
            <a:avLst/>
          </a:prstGeom>
        </p:spPr>
      </p:pic>
      <p:pic>
        <p:nvPicPr>
          <p:cNvPr id="28" name="Picture 27" descr="chromosome15_blu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510" y="4357787"/>
            <a:ext cx="144000" cy="610971"/>
          </a:xfrm>
          <a:prstGeom prst="rect">
            <a:avLst/>
          </a:prstGeom>
        </p:spPr>
      </p:pic>
      <p:pic>
        <p:nvPicPr>
          <p:cNvPr id="29" name="Picture 28" descr="chromosome16_blue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46" y="4440758"/>
            <a:ext cx="144000" cy="528000"/>
          </a:xfrm>
          <a:prstGeom prst="rect">
            <a:avLst/>
          </a:prstGeom>
        </p:spPr>
      </p:pic>
      <p:pic>
        <p:nvPicPr>
          <p:cNvPr id="30" name="Picture 29" descr="chromosome17_blu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79" y="4472062"/>
            <a:ext cx="144000" cy="496696"/>
          </a:xfrm>
          <a:prstGeom prst="rect">
            <a:avLst/>
          </a:prstGeom>
        </p:spPr>
      </p:pic>
      <p:pic>
        <p:nvPicPr>
          <p:cNvPr id="31" name="Picture 30" descr="chromosome18_blue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322" y="4503367"/>
            <a:ext cx="144000" cy="465391"/>
          </a:xfrm>
          <a:prstGeom prst="rect">
            <a:avLst/>
          </a:prstGeom>
        </p:spPr>
      </p:pic>
      <p:pic>
        <p:nvPicPr>
          <p:cNvPr id="32" name="Picture 31" descr="chromosome13_blue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44" y="4300187"/>
            <a:ext cx="144000" cy="668571"/>
          </a:xfrm>
          <a:prstGeom prst="rect">
            <a:avLst/>
          </a:prstGeom>
        </p:spPr>
      </p:pic>
      <p:pic>
        <p:nvPicPr>
          <p:cNvPr id="33" name="Picture 32" descr="chromosome14_blue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5" y="4320758"/>
            <a:ext cx="144000" cy="648000"/>
          </a:xfrm>
          <a:prstGeom prst="rect">
            <a:avLst/>
          </a:prstGeom>
        </p:spPr>
      </p:pic>
      <p:pic>
        <p:nvPicPr>
          <p:cNvPr id="34" name="Picture 33" descr="chromosome15_blue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642" y="4357787"/>
            <a:ext cx="144000" cy="610971"/>
          </a:xfrm>
          <a:prstGeom prst="rect">
            <a:avLst/>
          </a:prstGeom>
        </p:spPr>
      </p:pic>
      <p:pic>
        <p:nvPicPr>
          <p:cNvPr id="35" name="Picture 34" descr="chromosome16_blue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430" y="4440758"/>
            <a:ext cx="144000" cy="528000"/>
          </a:xfrm>
          <a:prstGeom prst="rect">
            <a:avLst/>
          </a:prstGeom>
        </p:spPr>
      </p:pic>
      <p:pic>
        <p:nvPicPr>
          <p:cNvPr id="36" name="Picture 35" descr="chromosome17_blu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05" y="4472062"/>
            <a:ext cx="144000" cy="496696"/>
          </a:xfrm>
          <a:prstGeom prst="rect">
            <a:avLst/>
          </a:prstGeom>
        </p:spPr>
      </p:pic>
      <p:pic>
        <p:nvPicPr>
          <p:cNvPr id="37" name="Picture 36" descr="chromosome18_blue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211" y="4503367"/>
            <a:ext cx="144000" cy="465391"/>
          </a:xfrm>
          <a:prstGeom prst="rect">
            <a:avLst/>
          </a:prstGeom>
        </p:spPr>
      </p:pic>
      <p:pic>
        <p:nvPicPr>
          <p:cNvPr id="38" name="Picture 37" descr="chromosome19_blu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05" y="5922495"/>
            <a:ext cx="144000" cy="425739"/>
          </a:xfrm>
          <a:prstGeom prst="rect">
            <a:avLst/>
          </a:prstGeom>
        </p:spPr>
      </p:pic>
      <p:pic>
        <p:nvPicPr>
          <p:cNvPr id="39" name="Picture 38" descr="chromosome20_blu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03" y="5955886"/>
            <a:ext cx="144000" cy="392348"/>
          </a:xfrm>
          <a:prstGeom prst="rect">
            <a:avLst/>
          </a:prstGeom>
        </p:spPr>
      </p:pic>
      <p:pic>
        <p:nvPicPr>
          <p:cNvPr id="40" name="Picture 39" descr="chromosome21_blu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746" y="5993451"/>
            <a:ext cx="144000" cy="354783"/>
          </a:xfrm>
          <a:prstGeom prst="rect">
            <a:avLst/>
          </a:prstGeom>
        </p:spPr>
      </p:pic>
      <p:pic>
        <p:nvPicPr>
          <p:cNvPr id="41" name="Picture 40" descr="chromosome22_blu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98" y="5980930"/>
            <a:ext cx="144000" cy="367304"/>
          </a:xfrm>
          <a:prstGeom prst="rect">
            <a:avLst/>
          </a:prstGeom>
        </p:spPr>
      </p:pic>
      <p:pic>
        <p:nvPicPr>
          <p:cNvPr id="42" name="Picture 41" descr="chromosomeX_blue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979" y="5496577"/>
            <a:ext cx="144000" cy="851657"/>
          </a:xfrm>
          <a:prstGeom prst="rect">
            <a:avLst/>
          </a:prstGeom>
        </p:spPr>
      </p:pic>
      <p:pic>
        <p:nvPicPr>
          <p:cNvPr id="43" name="Picture 42" descr="chromosome19_blue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644" y="5922495"/>
            <a:ext cx="144000" cy="425739"/>
          </a:xfrm>
          <a:prstGeom prst="rect">
            <a:avLst/>
          </a:prstGeom>
        </p:spPr>
      </p:pic>
      <p:pic>
        <p:nvPicPr>
          <p:cNvPr id="44" name="Picture 43" descr="chromosome20_blue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65" y="5955886"/>
            <a:ext cx="144000" cy="392348"/>
          </a:xfrm>
          <a:prstGeom prst="rect">
            <a:avLst/>
          </a:prstGeom>
        </p:spPr>
      </p:pic>
      <p:pic>
        <p:nvPicPr>
          <p:cNvPr id="45" name="Picture 44" descr="chromosome21_blue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042" y="5993451"/>
            <a:ext cx="144000" cy="354783"/>
          </a:xfrm>
          <a:prstGeom prst="rect">
            <a:avLst/>
          </a:prstGeom>
        </p:spPr>
      </p:pic>
      <p:pic>
        <p:nvPicPr>
          <p:cNvPr id="46" name="Picture 45" descr="chromosome22_blue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98" y="5980930"/>
            <a:ext cx="144000" cy="36730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675770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513148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585477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273283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62395" y="2256729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75770" y="3721462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6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13148" y="3721462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8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85477" y="3721462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7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216520" y="37214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105632" y="37214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38297" y="3721462"/>
            <a:ext cx="298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9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97716" y="37214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619007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13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456385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15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28714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14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216520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17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105632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18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297716" y="4966062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16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19007" y="6328657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19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838642" y="6328657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21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528714" y="6328657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20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272337" y="632865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X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753042" y="6328657"/>
            <a:ext cx="411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22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70" name="Picture 69" descr="chromosomeX_blue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305" y="5496577"/>
            <a:ext cx="144000" cy="85165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7161449" y="6328657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Y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Normal 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Human Karyotype </a:t>
            </a:r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(46,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XX)</a:t>
            </a:r>
            <a:endParaRPr lang="en-US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Macintosh PowerPoint</Application>
  <PresentationFormat>On-screen Show (4:3)</PresentationFormat>
  <Paragraphs>28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2</cp:revision>
  <dcterms:created xsi:type="dcterms:W3CDTF">2013-04-27T17:54:33Z</dcterms:created>
  <dcterms:modified xsi:type="dcterms:W3CDTF">2013-04-28T18:48:21Z</dcterms:modified>
</cp:coreProperties>
</file>