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928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omosome1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789919"/>
            <a:ext cx="144000" cy="1489372"/>
          </a:xfrm>
          <a:prstGeom prst="rect">
            <a:avLst/>
          </a:prstGeom>
        </p:spPr>
      </p:pic>
      <p:pic>
        <p:nvPicPr>
          <p:cNvPr id="3" name="Picture 2" descr="chromosome2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853690"/>
            <a:ext cx="144000" cy="1425601"/>
          </a:xfrm>
          <a:prstGeom prst="rect">
            <a:avLst/>
          </a:prstGeom>
        </p:spPr>
      </p:pic>
      <p:pic>
        <p:nvPicPr>
          <p:cNvPr id="4" name="Picture 3" descr="chromosome3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1114949"/>
            <a:ext cx="144000" cy="1164342"/>
          </a:xfrm>
          <a:prstGeom prst="rect">
            <a:avLst/>
          </a:prstGeom>
        </p:spPr>
      </p:pic>
      <p:pic>
        <p:nvPicPr>
          <p:cNvPr id="5" name="Picture 4" descr="chromosome4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1174605"/>
            <a:ext cx="144000" cy="1104686"/>
          </a:xfrm>
          <a:prstGeom prst="rect">
            <a:avLst/>
          </a:prstGeom>
        </p:spPr>
      </p:pic>
      <p:pic>
        <p:nvPicPr>
          <p:cNvPr id="6" name="Picture 5" descr="chromosome5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1244548"/>
            <a:ext cx="144000" cy="1034743"/>
          </a:xfrm>
          <a:prstGeom prst="rect">
            <a:avLst/>
          </a:prstGeom>
        </p:spPr>
      </p:pic>
      <p:pic>
        <p:nvPicPr>
          <p:cNvPr id="7" name="Picture 6" descr="chromosome1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789919"/>
            <a:ext cx="144000" cy="1489372"/>
          </a:xfrm>
          <a:prstGeom prst="rect">
            <a:avLst/>
          </a:prstGeom>
        </p:spPr>
      </p:pic>
      <p:pic>
        <p:nvPicPr>
          <p:cNvPr id="8" name="Picture 7" descr="chromosome2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853690"/>
            <a:ext cx="144000" cy="1425601"/>
          </a:xfrm>
          <a:prstGeom prst="rect">
            <a:avLst/>
          </a:prstGeom>
        </p:spPr>
      </p:pic>
      <p:pic>
        <p:nvPicPr>
          <p:cNvPr id="9" name="Picture 8" descr="chromosome3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1114949"/>
            <a:ext cx="144000" cy="1164342"/>
          </a:xfrm>
          <a:prstGeom prst="rect">
            <a:avLst/>
          </a:prstGeom>
        </p:spPr>
      </p:pic>
      <p:pic>
        <p:nvPicPr>
          <p:cNvPr id="10" name="Picture 9" descr="chromosome4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1174605"/>
            <a:ext cx="144000" cy="1104686"/>
          </a:xfrm>
          <a:prstGeom prst="rect">
            <a:avLst/>
          </a:prstGeom>
        </p:spPr>
      </p:pic>
      <p:pic>
        <p:nvPicPr>
          <p:cNvPr id="11" name="Picture 10" descr="chromosome5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1244548"/>
            <a:ext cx="144000" cy="1034743"/>
          </a:xfrm>
          <a:prstGeom prst="rect">
            <a:avLst/>
          </a:prstGeom>
        </p:spPr>
      </p:pic>
      <p:pic>
        <p:nvPicPr>
          <p:cNvPr id="12" name="Picture 11" descr="chromosome6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2734303"/>
            <a:ext cx="144000" cy="1003886"/>
          </a:xfrm>
          <a:prstGeom prst="rect">
            <a:avLst/>
          </a:prstGeom>
        </p:spPr>
      </p:pic>
      <p:pic>
        <p:nvPicPr>
          <p:cNvPr id="13" name="Picture 12" descr="chromosome7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2824818"/>
            <a:ext cx="144000" cy="913371"/>
          </a:xfrm>
          <a:prstGeom prst="rect">
            <a:avLst/>
          </a:prstGeom>
        </p:spPr>
      </p:pic>
      <p:pic>
        <p:nvPicPr>
          <p:cNvPr id="14" name="Picture 13" descr="chromosome8_blu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2923560"/>
            <a:ext cx="144000" cy="814629"/>
          </a:xfrm>
          <a:prstGeom prst="rect">
            <a:avLst/>
          </a:prstGeom>
        </p:spPr>
      </p:pic>
      <p:pic>
        <p:nvPicPr>
          <p:cNvPr id="15" name="Picture 14" descr="chromosome9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2" y="2946189"/>
            <a:ext cx="144000" cy="792000"/>
          </a:xfrm>
          <a:prstGeom prst="rect">
            <a:avLst/>
          </a:prstGeom>
        </p:spPr>
      </p:pic>
      <p:pic>
        <p:nvPicPr>
          <p:cNvPr id="16" name="Picture 15" descr="chromosome10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6" y="2946189"/>
            <a:ext cx="144000" cy="792000"/>
          </a:xfrm>
          <a:prstGeom prst="rect">
            <a:avLst/>
          </a:prstGeom>
        </p:spPr>
      </p:pic>
      <p:pic>
        <p:nvPicPr>
          <p:cNvPr id="17" name="Picture 16" descr="chromosome11_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2954418"/>
            <a:ext cx="144000" cy="783771"/>
          </a:xfrm>
          <a:prstGeom prst="rect">
            <a:avLst/>
          </a:prstGeom>
        </p:spPr>
      </p:pic>
      <p:pic>
        <p:nvPicPr>
          <p:cNvPr id="18" name="Picture 17" descr="chromosome12_blu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2981160"/>
            <a:ext cx="144000" cy="757029"/>
          </a:xfrm>
          <a:prstGeom prst="rect">
            <a:avLst/>
          </a:prstGeom>
        </p:spPr>
      </p:pic>
      <p:pic>
        <p:nvPicPr>
          <p:cNvPr id="19" name="Picture 18" descr="chromosome6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2734303"/>
            <a:ext cx="144000" cy="1003886"/>
          </a:xfrm>
          <a:prstGeom prst="rect">
            <a:avLst/>
          </a:prstGeom>
        </p:spPr>
      </p:pic>
      <p:pic>
        <p:nvPicPr>
          <p:cNvPr id="20" name="Picture 19" descr="chromosome7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2824818"/>
            <a:ext cx="144000" cy="913371"/>
          </a:xfrm>
          <a:prstGeom prst="rect">
            <a:avLst/>
          </a:prstGeom>
        </p:spPr>
      </p:pic>
      <p:pic>
        <p:nvPicPr>
          <p:cNvPr id="21" name="Picture 20" descr="chromosome8_blu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2923560"/>
            <a:ext cx="144000" cy="814629"/>
          </a:xfrm>
          <a:prstGeom prst="rect">
            <a:avLst/>
          </a:prstGeom>
        </p:spPr>
      </p:pic>
      <p:pic>
        <p:nvPicPr>
          <p:cNvPr id="22" name="Picture 21" descr="chromosome9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98" y="2946189"/>
            <a:ext cx="144000" cy="792000"/>
          </a:xfrm>
          <a:prstGeom prst="rect">
            <a:avLst/>
          </a:prstGeom>
        </p:spPr>
      </p:pic>
      <p:pic>
        <p:nvPicPr>
          <p:cNvPr id="23" name="Picture 22" descr="chromosome10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45" y="2946189"/>
            <a:ext cx="144000" cy="792000"/>
          </a:xfrm>
          <a:prstGeom prst="rect">
            <a:avLst/>
          </a:prstGeom>
        </p:spPr>
      </p:pic>
      <p:pic>
        <p:nvPicPr>
          <p:cNvPr id="24" name="Picture 23" descr="chromosome11_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2954418"/>
            <a:ext cx="144000" cy="783771"/>
          </a:xfrm>
          <a:prstGeom prst="rect">
            <a:avLst/>
          </a:prstGeom>
        </p:spPr>
      </p:pic>
      <p:pic>
        <p:nvPicPr>
          <p:cNvPr id="25" name="Picture 24" descr="chromosome12_blu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2981160"/>
            <a:ext cx="144000" cy="757029"/>
          </a:xfrm>
          <a:prstGeom prst="rect">
            <a:avLst/>
          </a:prstGeom>
        </p:spPr>
      </p:pic>
      <p:pic>
        <p:nvPicPr>
          <p:cNvPr id="26" name="Picture 25" descr="chromosome13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4300187"/>
            <a:ext cx="144000" cy="668571"/>
          </a:xfrm>
          <a:prstGeom prst="rect">
            <a:avLst/>
          </a:prstGeom>
        </p:spPr>
      </p:pic>
      <p:pic>
        <p:nvPicPr>
          <p:cNvPr id="27" name="Picture 26" descr="chromosome14_blu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4320758"/>
            <a:ext cx="144000" cy="648000"/>
          </a:xfrm>
          <a:prstGeom prst="rect">
            <a:avLst/>
          </a:prstGeom>
        </p:spPr>
      </p:pic>
      <p:pic>
        <p:nvPicPr>
          <p:cNvPr id="28" name="Picture 27" descr="chromosome15_blu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4357787"/>
            <a:ext cx="144000" cy="610971"/>
          </a:xfrm>
          <a:prstGeom prst="rect">
            <a:avLst/>
          </a:prstGeom>
        </p:spPr>
      </p:pic>
      <p:pic>
        <p:nvPicPr>
          <p:cNvPr id="29" name="Picture 28" descr="chromosome16_blu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6" y="4440758"/>
            <a:ext cx="144000" cy="528000"/>
          </a:xfrm>
          <a:prstGeom prst="rect">
            <a:avLst/>
          </a:prstGeom>
        </p:spPr>
      </p:pic>
      <p:pic>
        <p:nvPicPr>
          <p:cNvPr id="30" name="Picture 29" descr="chromosome17_blu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4472062"/>
            <a:ext cx="144000" cy="496696"/>
          </a:xfrm>
          <a:prstGeom prst="rect">
            <a:avLst/>
          </a:prstGeom>
        </p:spPr>
      </p:pic>
      <p:pic>
        <p:nvPicPr>
          <p:cNvPr id="31" name="Picture 30" descr="chromosome18_blu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4503367"/>
            <a:ext cx="144000" cy="465391"/>
          </a:xfrm>
          <a:prstGeom prst="rect">
            <a:avLst/>
          </a:prstGeom>
        </p:spPr>
      </p:pic>
      <p:pic>
        <p:nvPicPr>
          <p:cNvPr id="32" name="Picture 31" descr="chromosome13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4300187"/>
            <a:ext cx="144000" cy="668571"/>
          </a:xfrm>
          <a:prstGeom prst="rect">
            <a:avLst/>
          </a:prstGeom>
        </p:spPr>
      </p:pic>
      <p:pic>
        <p:nvPicPr>
          <p:cNvPr id="33" name="Picture 32" descr="chromosome14_blu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4320758"/>
            <a:ext cx="144000" cy="648000"/>
          </a:xfrm>
          <a:prstGeom prst="rect">
            <a:avLst/>
          </a:prstGeom>
        </p:spPr>
      </p:pic>
      <p:pic>
        <p:nvPicPr>
          <p:cNvPr id="34" name="Picture 33" descr="chromosome15_blu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4357787"/>
            <a:ext cx="144000" cy="610971"/>
          </a:xfrm>
          <a:prstGeom prst="rect">
            <a:avLst/>
          </a:prstGeom>
        </p:spPr>
      </p:pic>
      <p:pic>
        <p:nvPicPr>
          <p:cNvPr id="35" name="Picture 34" descr="chromosome16_blu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30" y="4440758"/>
            <a:ext cx="144000" cy="528000"/>
          </a:xfrm>
          <a:prstGeom prst="rect">
            <a:avLst/>
          </a:prstGeom>
        </p:spPr>
      </p:pic>
      <p:pic>
        <p:nvPicPr>
          <p:cNvPr id="36" name="Picture 35" descr="chromosome17_blu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4472062"/>
            <a:ext cx="144000" cy="496696"/>
          </a:xfrm>
          <a:prstGeom prst="rect">
            <a:avLst/>
          </a:prstGeom>
        </p:spPr>
      </p:pic>
      <p:pic>
        <p:nvPicPr>
          <p:cNvPr id="37" name="Picture 36" descr="chromosome18_blu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4503367"/>
            <a:ext cx="144000" cy="465391"/>
          </a:xfrm>
          <a:prstGeom prst="rect">
            <a:avLst/>
          </a:prstGeom>
        </p:spPr>
      </p:pic>
      <p:pic>
        <p:nvPicPr>
          <p:cNvPr id="38" name="Picture 37" descr="chromosome19_blu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5922406"/>
            <a:ext cx="144000" cy="425739"/>
          </a:xfrm>
          <a:prstGeom prst="rect">
            <a:avLst/>
          </a:prstGeom>
        </p:spPr>
      </p:pic>
      <p:pic>
        <p:nvPicPr>
          <p:cNvPr id="39" name="Picture 38" descr="chromosome20_blu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5955797"/>
            <a:ext cx="144000" cy="392348"/>
          </a:xfrm>
          <a:prstGeom prst="rect">
            <a:avLst/>
          </a:prstGeom>
        </p:spPr>
      </p:pic>
      <p:pic>
        <p:nvPicPr>
          <p:cNvPr id="40" name="Picture 39" descr="chromosome21_blu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46" y="5993362"/>
            <a:ext cx="144000" cy="354783"/>
          </a:xfrm>
          <a:prstGeom prst="rect">
            <a:avLst/>
          </a:prstGeom>
        </p:spPr>
      </p:pic>
      <p:pic>
        <p:nvPicPr>
          <p:cNvPr id="41" name="Picture 40" descr="chromosome22_blu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98" y="5980841"/>
            <a:ext cx="144000" cy="367304"/>
          </a:xfrm>
          <a:prstGeom prst="rect">
            <a:avLst/>
          </a:prstGeom>
        </p:spPr>
      </p:pic>
      <p:pic>
        <p:nvPicPr>
          <p:cNvPr id="42" name="Picture 41" descr="chromosomeX_blue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78" y="5496488"/>
            <a:ext cx="144000" cy="851657"/>
          </a:xfrm>
          <a:prstGeom prst="rect">
            <a:avLst/>
          </a:prstGeom>
        </p:spPr>
      </p:pic>
      <p:pic>
        <p:nvPicPr>
          <p:cNvPr id="43" name="Picture 42" descr="chromosomeY_blu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90" y="5962058"/>
            <a:ext cx="144000" cy="386087"/>
          </a:xfrm>
          <a:prstGeom prst="rect">
            <a:avLst/>
          </a:prstGeom>
        </p:spPr>
      </p:pic>
      <p:pic>
        <p:nvPicPr>
          <p:cNvPr id="44" name="Picture 43" descr="chromosome19_blu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5922406"/>
            <a:ext cx="144000" cy="425739"/>
          </a:xfrm>
          <a:prstGeom prst="rect">
            <a:avLst/>
          </a:prstGeom>
        </p:spPr>
      </p:pic>
      <p:pic>
        <p:nvPicPr>
          <p:cNvPr id="45" name="Picture 44" descr="chromosome20_blu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5955797"/>
            <a:ext cx="144000" cy="392348"/>
          </a:xfrm>
          <a:prstGeom prst="rect">
            <a:avLst/>
          </a:prstGeom>
        </p:spPr>
      </p:pic>
      <p:pic>
        <p:nvPicPr>
          <p:cNvPr id="46" name="Picture 45" descr="chromosome21_blu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2" y="5993362"/>
            <a:ext cx="144000" cy="354783"/>
          </a:xfrm>
          <a:prstGeom prst="rect">
            <a:avLst/>
          </a:prstGeom>
        </p:spPr>
      </p:pic>
      <p:pic>
        <p:nvPicPr>
          <p:cNvPr id="47" name="Picture 46" descr="chromosome22_blu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98" y="5980841"/>
            <a:ext cx="144000" cy="367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75770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3148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5477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3283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62395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5770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13148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85477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6520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5632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38297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7716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9007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6385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28714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16520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05632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7716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19007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38642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28714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72337" y="63286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X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53042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61449" y="63286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Normal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Human Karyotype </a:t>
            </a:r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(46,XY)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</cp:revision>
  <dcterms:created xsi:type="dcterms:W3CDTF">2013-04-27T17:54:33Z</dcterms:created>
  <dcterms:modified xsi:type="dcterms:W3CDTF">2013-04-28T18:49:01Z</dcterms:modified>
</cp:coreProperties>
</file>