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2" d="100"/>
          <a:sy n="132" d="100"/>
        </p:scale>
        <p:origin x="-176" y="-12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789919"/>
            <a:ext cx="144000" cy="1489372"/>
          </a:xfrm>
          <a:prstGeom prst="rect">
            <a:avLst/>
          </a:prstGeom>
        </p:spPr>
      </p:pic>
      <p:pic>
        <p:nvPicPr>
          <p:cNvPr id="3" name="Picture 2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853690"/>
            <a:ext cx="144000" cy="1425601"/>
          </a:xfrm>
          <a:prstGeom prst="rect">
            <a:avLst/>
          </a:prstGeom>
        </p:spPr>
      </p:pic>
      <p:pic>
        <p:nvPicPr>
          <p:cNvPr id="4" name="Picture 3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1114949"/>
            <a:ext cx="144000" cy="1164342"/>
          </a:xfrm>
          <a:prstGeom prst="rect">
            <a:avLst/>
          </a:prstGeom>
        </p:spPr>
      </p:pic>
      <p:pic>
        <p:nvPicPr>
          <p:cNvPr id="5" name="Picture 4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1174605"/>
            <a:ext cx="144000" cy="1104686"/>
          </a:xfrm>
          <a:prstGeom prst="rect">
            <a:avLst/>
          </a:prstGeom>
        </p:spPr>
      </p:pic>
      <p:pic>
        <p:nvPicPr>
          <p:cNvPr id="6" name="Picture 5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1244548"/>
            <a:ext cx="144000" cy="1034743"/>
          </a:xfrm>
          <a:prstGeom prst="rect">
            <a:avLst/>
          </a:prstGeom>
        </p:spPr>
      </p:pic>
      <p:pic>
        <p:nvPicPr>
          <p:cNvPr id="7" name="Picture 6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789919"/>
            <a:ext cx="144000" cy="1489372"/>
          </a:xfrm>
          <a:prstGeom prst="rect">
            <a:avLst/>
          </a:prstGeom>
        </p:spPr>
      </p:pic>
      <p:pic>
        <p:nvPicPr>
          <p:cNvPr id="8" name="Picture 7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853690"/>
            <a:ext cx="144000" cy="1425601"/>
          </a:xfrm>
          <a:prstGeom prst="rect">
            <a:avLst/>
          </a:prstGeom>
        </p:spPr>
      </p:pic>
      <p:pic>
        <p:nvPicPr>
          <p:cNvPr id="9" name="Picture 8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1114949"/>
            <a:ext cx="144000" cy="1164342"/>
          </a:xfrm>
          <a:prstGeom prst="rect">
            <a:avLst/>
          </a:prstGeom>
        </p:spPr>
      </p:pic>
      <p:pic>
        <p:nvPicPr>
          <p:cNvPr id="10" name="Picture 9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1174605"/>
            <a:ext cx="144000" cy="1104686"/>
          </a:xfrm>
          <a:prstGeom prst="rect">
            <a:avLst/>
          </a:prstGeom>
        </p:spPr>
      </p:pic>
      <p:pic>
        <p:nvPicPr>
          <p:cNvPr id="11" name="Picture 10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1244548"/>
            <a:ext cx="144000" cy="1034743"/>
          </a:xfrm>
          <a:prstGeom prst="rect">
            <a:avLst/>
          </a:prstGeom>
        </p:spPr>
      </p:pic>
      <p:pic>
        <p:nvPicPr>
          <p:cNvPr id="12" name="Picture 11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2734303"/>
            <a:ext cx="144000" cy="1003886"/>
          </a:xfrm>
          <a:prstGeom prst="rect">
            <a:avLst/>
          </a:prstGeom>
        </p:spPr>
      </p:pic>
      <p:pic>
        <p:nvPicPr>
          <p:cNvPr id="13" name="Picture 12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2824818"/>
            <a:ext cx="144000" cy="913371"/>
          </a:xfrm>
          <a:prstGeom prst="rect">
            <a:avLst/>
          </a:prstGeom>
        </p:spPr>
      </p:pic>
      <p:pic>
        <p:nvPicPr>
          <p:cNvPr id="14" name="Picture 13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2923560"/>
            <a:ext cx="144000" cy="814629"/>
          </a:xfrm>
          <a:prstGeom prst="rect">
            <a:avLst/>
          </a:prstGeom>
        </p:spPr>
      </p:pic>
      <p:pic>
        <p:nvPicPr>
          <p:cNvPr id="15" name="Picture 14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2946189"/>
            <a:ext cx="144000" cy="792000"/>
          </a:xfrm>
          <a:prstGeom prst="rect">
            <a:avLst/>
          </a:prstGeom>
        </p:spPr>
      </p:pic>
      <p:pic>
        <p:nvPicPr>
          <p:cNvPr id="16" name="Picture 15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2946189"/>
            <a:ext cx="144000" cy="792000"/>
          </a:xfrm>
          <a:prstGeom prst="rect">
            <a:avLst/>
          </a:prstGeom>
        </p:spPr>
      </p:pic>
      <p:pic>
        <p:nvPicPr>
          <p:cNvPr id="17" name="Picture 16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2954418"/>
            <a:ext cx="144000" cy="783771"/>
          </a:xfrm>
          <a:prstGeom prst="rect">
            <a:avLst/>
          </a:prstGeom>
        </p:spPr>
      </p:pic>
      <p:pic>
        <p:nvPicPr>
          <p:cNvPr id="18" name="Picture 17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2981160"/>
            <a:ext cx="144000" cy="757029"/>
          </a:xfrm>
          <a:prstGeom prst="rect">
            <a:avLst/>
          </a:prstGeom>
        </p:spPr>
      </p:pic>
      <p:pic>
        <p:nvPicPr>
          <p:cNvPr id="19" name="Picture 18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2734303"/>
            <a:ext cx="144000" cy="1003886"/>
          </a:xfrm>
          <a:prstGeom prst="rect">
            <a:avLst/>
          </a:prstGeom>
        </p:spPr>
      </p:pic>
      <p:pic>
        <p:nvPicPr>
          <p:cNvPr id="20" name="Picture 19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2824818"/>
            <a:ext cx="144000" cy="913371"/>
          </a:xfrm>
          <a:prstGeom prst="rect">
            <a:avLst/>
          </a:prstGeom>
        </p:spPr>
      </p:pic>
      <p:pic>
        <p:nvPicPr>
          <p:cNvPr id="21" name="Picture 20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2923560"/>
            <a:ext cx="144000" cy="814629"/>
          </a:xfrm>
          <a:prstGeom prst="rect">
            <a:avLst/>
          </a:prstGeom>
        </p:spPr>
      </p:pic>
      <p:pic>
        <p:nvPicPr>
          <p:cNvPr id="22" name="Picture 21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98" y="2946189"/>
            <a:ext cx="144000" cy="792000"/>
          </a:xfrm>
          <a:prstGeom prst="rect">
            <a:avLst/>
          </a:prstGeom>
        </p:spPr>
      </p:pic>
      <p:pic>
        <p:nvPicPr>
          <p:cNvPr id="23" name="Picture 22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5" y="2946189"/>
            <a:ext cx="144000" cy="792000"/>
          </a:xfrm>
          <a:prstGeom prst="rect">
            <a:avLst/>
          </a:prstGeom>
        </p:spPr>
      </p:pic>
      <p:pic>
        <p:nvPicPr>
          <p:cNvPr id="24" name="Picture 23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2954418"/>
            <a:ext cx="144000" cy="783771"/>
          </a:xfrm>
          <a:prstGeom prst="rect">
            <a:avLst/>
          </a:prstGeom>
        </p:spPr>
      </p:pic>
      <p:pic>
        <p:nvPicPr>
          <p:cNvPr id="25" name="Picture 24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2981160"/>
            <a:ext cx="144000" cy="757029"/>
          </a:xfrm>
          <a:prstGeom prst="rect">
            <a:avLst/>
          </a:prstGeom>
        </p:spPr>
      </p:pic>
      <p:pic>
        <p:nvPicPr>
          <p:cNvPr id="26" name="Picture 25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4300187"/>
            <a:ext cx="144000" cy="668571"/>
          </a:xfrm>
          <a:prstGeom prst="rect">
            <a:avLst/>
          </a:prstGeom>
        </p:spPr>
      </p:pic>
      <p:pic>
        <p:nvPicPr>
          <p:cNvPr id="27" name="Picture 26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4320758"/>
            <a:ext cx="144000" cy="648000"/>
          </a:xfrm>
          <a:prstGeom prst="rect">
            <a:avLst/>
          </a:prstGeom>
        </p:spPr>
      </p:pic>
      <p:pic>
        <p:nvPicPr>
          <p:cNvPr id="28" name="Picture 27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4357787"/>
            <a:ext cx="144000" cy="610971"/>
          </a:xfrm>
          <a:prstGeom prst="rect">
            <a:avLst/>
          </a:prstGeom>
        </p:spPr>
      </p:pic>
      <p:pic>
        <p:nvPicPr>
          <p:cNvPr id="29" name="Picture 28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4440758"/>
            <a:ext cx="144000" cy="528000"/>
          </a:xfrm>
          <a:prstGeom prst="rect">
            <a:avLst/>
          </a:prstGeom>
        </p:spPr>
      </p:pic>
      <p:pic>
        <p:nvPicPr>
          <p:cNvPr id="30" name="Picture 29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4472062"/>
            <a:ext cx="144000" cy="496696"/>
          </a:xfrm>
          <a:prstGeom prst="rect">
            <a:avLst/>
          </a:prstGeom>
        </p:spPr>
      </p:pic>
      <p:pic>
        <p:nvPicPr>
          <p:cNvPr id="31" name="Picture 30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4503367"/>
            <a:ext cx="144000" cy="465391"/>
          </a:xfrm>
          <a:prstGeom prst="rect">
            <a:avLst/>
          </a:prstGeom>
        </p:spPr>
      </p:pic>
      <p:pic>
        <p:nvPicPr>
          <p:cNvPr id="32" name="Picture 31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4300187"/>
            <a:ext cx="144000" cy="668571"/>
          </a:xfrm>
          <a:prstGeom prst="rect">
            <a:avLst/>
          </a:prstGeom>
        </p:spPr>
      </p:pic>
      <p:pic>
        <p:nvPicPr>
          <p:cNvPr id="33" name="Picture 32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4320758"/>
            <a:ext cx="144000" cy="648000"/>
          </a:xfrm>
          <a:prstGeom prst="rect">
            <a:avLst/>
          </a:prstGeom>
        </p:spPr>
      </p:pic>
      <p:pic>
        <p:nvPicPr>
          <p:cNvPr id="34" name="Picture 33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4357787"/>
            <a:ext cx="144000" cy="610971"/>
          </a:xfrm>
          <a:prstGeom prst="rect">
            <a:avLst/>
          </a:prstGeom>
        </p:spPr>
      </p:pic>
      <p:pic>
        <p:nvPicPr>
          <p:cNvPr id="35" name="Picture 34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30" y="4440758"/>
            <a:ext cx="144000" cy="528000"/>
          </a:xfrm>
          <a:prstGeom prst="rect">
            <a:avLst/>
          </a:prstGeom>
        </p:spPr>
      </p:pic>
      <p:pic>
        <p:nvPicPr>
          <p:cNvPr id="36" name="Picture 35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4472062"/>
            <a:ext cx="144000" cy="496696"/>
          </a:xfrm>
          <a:prstGeom prst="rect">
            <a:avLst/>
          </a:prstGeom>
        </p:spPr>
      </p:pic>
      <p:pic>
        <p:nvPicPr>
          <p:cNvPr id="37" name="Picture 36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4503367"/>
            <a:ext cx="144000" cy="465391"/>
          </a:xfrm>
          <a:prstGeom prst="rect">
            <a:avLst/>
          </a:prstGeom>
        </p:spPr>
      </p:pic>
      <p:pic>
        <p:nvPicPr>
          <p:cNvPr id="38" name="Picture 37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5922406"/>
            <a:ext cx="144000" cy="425739"/>
          </a:xfrm>
          <a:prstGeom prst="rect">
            <a:avLst/>
          </a:prstGeom>
        </p:spPr>
      </p:pic>
      <p:pic>
        <p:nvPicPr>
          <p:cNvPr id="39" name="Picture 38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5955797"/>
            <a:ext cx="144000" cy="392348"/>
          </a:xfrm>
          <a:prstGeom prst="rect">
            <a:avLst/>
          </a:prstGeom>
        </p:spPr>
      </p:pic>
      <p:pic>
        <p:nvPicPr>
          <p:cNvPr id="40" name="Picture 39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131" y="5993362"/>
            <a:ext cx="144000" cy="354783"/>
          </a:xfrm>
          <a:prstGeom prst="rect">
            <a:avLst/>
          </a:prstGeom>
        </p:spPr>
      </p:pic>
      <p:pic>
        <p:nvPicPr>
          <p:cNvPr id="41" name="Picture 40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8" y="5980841"/>
            <a:ext cx="144000" cy="367304"/>
          </a:xfrm>
          <a:prstGeom prst="rect">
            <a:avLst/>
          </a:prstGeom>
        </p:spPr>
      </p:pic>
      <p:pic>
        <p:nvPicPr>
          <p:cNvPr id="42" name="Picture 41" descr="chromosomeX_blu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78" y="5496488"/>
            <a:ext cx="144000" cy="851657"/>
          </a:xfrm>
          <a:prstGeom prst="rect">
            <a:avLst/>
          </a:prstGeom>
        </p:spPr>
      </p:pic>
      <p:pic>
        <p:nvPicPr>
          <p:cNvPr id="43" name="Picture 42" descr="chromosomeY_blu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90" y="5962058"/>
            <a:ext cx="144000" cy="386087"/>
          </a:xfrm>
          <a:prstGeom prst="rect">
            <a:avLst/>
          </a:prstGeom>
        </p:spPr>
      </p:pic>
      <p:pic>
        <p:nvPicPr>
          <p:cNvPr id="44" name="Picture 43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5922406"/>
            <a:ext cx="144000" cy="425739"/>
          </a:xfrm>
          <a:prstGeom prst="rect">
            <a:avLst/>
          </a:prstGeom>
        </p:spPr>
      </p:pic>
      <p:pic>
        <p:nvPicPr>
          <p:cNvPr id="45" name="Picture 44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5955797"/>
            <a:ext cx="144000" cy="392348"/>
          </a:xfrm>
          <a:prstGeom prst="rect">
            <a:avLst/>
          </a:prstGeom>
        </p:spPr>
      </p:pic>
      <p:pic>
        <p:nvPicPr>
          <p:cNvPr id="46" name="Picture 45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427" y="5993362"/>
            <a:ext cx="144000" cy="354783"/>
          </a:xfrm>
          <a:prstGeom prst="rect">
            <a:avLst/>
          </a:prstGeom>
        </p:spPr>
      </p:pic>
      <p:pic>
        <p:nvPicPr>
          <p:cNvPr id="47" name="Picture 46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8" y="5980841"/>
            <a:ext cx="144000" cy="36730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675770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13148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85477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3283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162395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675770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13148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8547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16520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105632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3829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7716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9007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456385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8714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216520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105632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97716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19007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386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28714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272337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530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161449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Y</a:t>
            </a:r>
          </a:p>
        </p:txBody>
      </p:sp>
      <p:pic>
        <p:nvPicPr>
          <p:cNvPr id="72" name="Picture 71" descr="chromosome21_orange.png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648" y="5993362"/>
            <a:ext cx="144000" cy="354783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Down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Syndrome Karyotype 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(46,XY,+21)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2013-04-28T18:47:33Z</dcterms:modified>
</cp:coreProperties>
</file>