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176" d="100"/>
          <a:sy n="176" d="100"/>
        </p:scale>
        <p:origin x="-1152" y="-104"/>
      </p:cViewPr>
      <p:guideLst>
        <p:guide orient="horz" pos="800"/>
        <p:guide orient="horz" pos="3520"/>
        <p:guide orient="horz" pos="1705"/>
        <p:guide orient="horz" pos="2160"/>
        <p:guide orient="horz" pos="2615"/>
        <p:guide orient="horz" pos="3070"/>
        <p:guide orient="horz" pos="1251"/>
        <p:guide pos="5155"/>
        <p:guide pos="611"/>
        <p:guide pos="3789"/>
        <p:guide pos="4240"/>
        <p:guide pos="2880"/>
        <p:guide pos="1971"/>
        <p:guide pos="1520"/>
        <p:guide pos="2426"/>
        <p:guide pos="1065"/>
        <p:guide pos="3334"/>
        <p:guide pos="469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08/05/13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52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08/05/13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0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08/05/13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04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08/05/13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17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08/05/13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21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08/05/13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19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08/05/13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61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08/05/13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88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08/05/13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65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08/05/13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79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08/05/13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69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5A46-520A-404A-A58C-2F138D0D1ED3}" type="datetimeFigureOut">
              <a:rPr lang="en-US" smtClean="0"/>
              <a:t>08/05/13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30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203182" y="256910"/>
            <a:ext cx="88572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/>
                <a:cs typeface="Lucida Sans"/>
              </a:rPr>
              <a:t>Mendel's First Law: Law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"/>
                <a:cs typeface="Lucida Sans"/>
              </a:rPr>
              <a:t>of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/>
                <a:cs typeface="Lucida Sans"/>
              </a:rPr>
              <a:t>Segregation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69967" y="3133815"/>
            <a:ext cx="979025" cy="238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F1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569967" y="948648"/>
            <a:ext cx="1428279" cy="238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Parent generation</a:t>
            </a:r>
          </a:p>
        </p:txBody>
      </p:sp>
      <p:pic>
        <p:nvPicPr>
          <p:cNvPr id="49" name="Picture 48" descr="pea_smooth_v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832" y="866190"/>
            <a:ext cx="465448" cy="478559"/>
          </a:xfrm>
          <a:prstGeom prst="rect">
            <a:avLst/>
          </a:prstGeom>
        </p:spPr>
      </p:pic>
      <p:pic>
        <p:nvPicPr>
          <p:cNvPr id="50" name="Picture 49" descr="pea_smooth_v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224" y="866190"/>
            <a:ext cx="465448" cy="478559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3276522" y="1415848"/>
            <a:ext cx="979025" cy="238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AA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868131" y="1415848"/>
            <a:ext cx="979025" cy="238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aa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086166" y="967760"/>
            <a:ext cx="979025" cy="238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X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569967" y="2172367"/>
            <a:ext cx="1428279" cy="238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Gametes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pic>
        <p:nvPicPr>
          <p:cNvPr id="58" name="Picture 57" descr="pea_smooth_v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084" y="2203632"/>
            <a:ext cx="171118" cy="175939"/>
          </a:xfrm>
          <a:prstGeom prst="rect">
            <a:avLst/>
          </a:prstGeom>
        </p:spPr>
      </p:pic>
      <p:pic>
        <p:nvPicPr>
          <p:cNvPr id="59" name="Picture 58" descr="pea_smooth_v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476" y="2216238"/>
            <a:ext cx="171118" cy="175939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3615165" y="2126040"/>
            <a:ext cx="315960" cy="327895"/>
          </a:xfrm>
          <a:prstGeom prst="rect">
            <a:avLst/>
          </a:prstGeom>
          <a:solidFill>
            <a:schemeClr val="bg1">
              <a:alpha val="2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A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212326" y="2101268"/>
            <a:ext cx="290634" cy="327895"/>
          </a:xfrm>
          <a:prstGeom prst="rect">
            <a:avLst/>
          </a:prstGeom>
          <a:solidFill>
            <a:schemeClr val="bg1">
              <a:alpha val="2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a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pic>
        <p:nvPicPr>
          <p:cNvPr id="69" name="Picture 68" descr="pea_smooth_v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224" y="3075679"/>
            <a:ext cx="465448" cy="478559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3276522" y="3625337"/>
            <a:ext cx="979025" cy="238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Aa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569967" y="4509718"/>
            <a:ext cx="1428279" cy="238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Gametes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pic>
        <p:nvPicPr>
          <p:cNvPr id="72" name="Picture 71" descr="pea_smooth_v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779" y="4548093"/>
            <a:ext cx="171118" cy="175939"/>
          </a:xfrm>
          <a:prstGeom prst="rect">
            <a:avLst/>
          </a:prstGeom>
        </p:spPr>
      </p:pic>
      <p:pic>
        <p:nvPicPr>
          <p:cNvPr id="73" name="Picture 72" descr="pea_smooth_v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059" y="4548093"/>
            <a:ext cx="171118" cy="175939"/>
          </a:xfrm>
          <a:prstGeom prst="rect">
            <a:avLst/>
          </a:prstGeom>
        </p:spPr>
      </p:pic>
      <p:sp>
        <p:nvSpPr>
          <p:cNvPr id="74" name="Rectangle 73"/>
          <p:cNvSpPr/>
          <p:nvPr/>
        </p:nvSpPr>
        <p:spPr>
          <a:xfrm>
            <a:off x="3458748" y="4463391"/>
            <a:ext cx="315960" cy="327895"/>
          </a:xfrm>
          <a:prstGeom prst="rect">
            <a:avLst/>
          </a:prstGeom>
          <a:solidFill>
            <a:schemeClr val="bg1">
              <a:alpha val="2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A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769021" y="4445729"/>
            <a:ext cx="290634" cy="327895"/>
          </a:xfrm>
          <a:prstGeom prst="rect">
            <a:avLst/>
          </a:prstGeom>
          <a:solidFill>
            <a:schemeClr val="bg1">
              <a:alpha val="2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a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 flipV="1">
            <a:off x="3767065" y="1654317"/>
            <a:ext cx="0" cy="438741"/>
          </a:xfrm>
          <a:prstGeom prst="straightConnector1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5358213" y="1687299"/>
            <a:ext cx="0" cy="438741"/>
          </a:xfrm>
          <a:prstGeom prst="straightConnector1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3767065" y="2499265"/>
            <a:ext cx="0" cy="438741"/>
          </a:xfrm>
          <a:prstGeom prst="straightConnector1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5358213" y="2499265"/>
            <a:ext cx="0" cy="438741"/>
          </a:xfrm>
          <a:prstGeom prst="straightConnector1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3951133" y="2525812"/>
            <a:ext cx="1276308" cy="373198"/>
          </a:xfrm>
          <a:prstGeom prst="straightConnector1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 flipV="1">
            <a:off x="3951133" y="2525812"/>
            <a:ext cx="1276308" cy="373198"/>
          </a:xfrm>
          <a:prstGeom prst="straightConnector1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6" name="Picture 85" descr="pea_smooth_v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832" y="3075679"/>
            <a:ext cx="465448" cy="478559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4868131" y="3625337"/>
            <a:ext cx="979025" cy="238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Aa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086166" y="3191341"/>
            <a:ext cx="979025" cy="238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X</a:t>
            </a:r>
          </a:p>
        </p:txBody>
      </p:sp>
      <p:cxnSp>
        <p:nvCxnSpPr>
          <p:cNvPr id="89" name="Straight Arrow Connector 88"/>
          <p:cNvCxnSpPr/>
          <p:nvPr/>
        </p:nvCxnSpPr>
        <p:spPr>
          <a:xfrm flipV="1">
            <a:off x="3767065" y="3961348"/>
            <a:ext cx="0" cy="438741"/>
          </a:xfrm>
          <a:prstGeom prst="straightConnector1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V="1">
            <a:off x="5358213" y="3961348"/>
            <a:ext cx="0" cy="438741"/>
          </a:xfrm>
          <a:prstGeom prst="straightConnector1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1" name="Picture 90" descr="pea_smooth_v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401" y="4549960"/>
            <a:ext cx="171118" cy="175939"/>
          </a:xfrm>
          <a:prstGeom prst="rect">
            <a:avLst/>
          </a:prstGeom>
        </p:spPr>
      </p:pic>
      <p:pic>
        <p:nvPicPr>
          <p:cNvPr id="92" name="Picture 91" descr="pea_smooth_v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681" y="4549960"/>
            <a:ext cx="171118" cy="175939"/>
          </a:xfrm>
          <a:prstGeom prst="rect">
            <a:avLst/>
          </a:prstGeom>
        </p:spPr>
      </p:pic>
      <p:sp>
        <p:nvSpPr>
          <p:cNvPr id="93" name="Rectangle 92"/>
          <p:cNvSpPr/>
          <p:nvPr/>
        </p:nvSpPr>
        <p:spPr>
          <a:xfrm>
            <a:off x="5047370" y="4465258"/>
            <a:ext cx="315960" cy="327895"/>
          </a:xfrm>
          <a:prstGeom prst="rect">
            <a:avLst/>
          </a:prstGeom>
          <a:solidFill>
            <a:schemeClr val="bg1">
              <a:alpha val="2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A</a:t>
            </a:r>
          </a:p>
        </p:txBody>
      </p:sp>
      <p:sp>
        <p:nvSpPr>
          <p:cNvPr id="94" name="Rectangle 93"/>
          <p:cNvSpPr/>
          <p:nvPr/>
        </p:nvSpPr>
        <p:spPr>
          <a:xfrm>
            <a:off x="5357643" y="4447596"/>
            <a:ext cx="290634" cy="327895"/>
          </a:xfrm>
          <a:prstGeom prst="rect">
            <a:avLst/>
          </a:prstGeom>
          <a:solidFill>
            <a:schemeClr val="bg1">
              <a:alpha val="2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a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grpSp>
        <p:nvGrpSpPr>
          <p:cNvPr id="107" name="Group 106"/>
          <p:cNvGrpSpPr/>
          <p:nvPr/>
        </p:nvGrpSpPr>
        <p:grpSpPr>
          <a:xfrm>
            <a:off x="3585801" y="4932380"/>
            <a:ext cx="1742478" cy="1759091"/>
            <a:chOff x="3753416" y="5428717"/>
            <a:chExt cx="1170542" cy="1181702"/>
          </a:xfrm>
        </p:grpSpPr>
        <p:cxnSp>
          <p:nvCxnSpPr>
            <p:cNvPr id="97" name="Straight Arrow Connector 96"/>
            <p:cNvCxnSpPr/>
            <p:nvPr/>
          </p:nvCxnSpPr>
          <p:spPr>
            <a:xfrm flipV="1">
              <a:off x="3977151" y="5428717"/>
              <a:ext cx="0" cy="1170525"/>
            </a:xfrm>
            <a:prstGeom prst="straightConnector1">
              <a:avLst/>
            </a:prstGeom>
            <a:ln w="12700" cmpd="sng">
              <a:solidFill>
                <a:schemeClr val="accent1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V="1">
              <a:off x="4450554" y="5428717"/>
              <a:ext cx="0" cy="1170525"/>
            </a:xfrm>
            <a:prstGeom prst="straightConnector1">
              <a:avLst/>
            </a:prstGeom>
            <a:ln w="12700" cmpd="sng">
              <a:solidFill>
                <a:schemeClr val="accent1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1">
              <a:off x="4923958" y="5428717"/>
              <a:ext cx="0" cy="1170525"/>
            </a:xfrm>
            <a:prstGeom prst="straightConnector1">
              <a:avLst/>
            </a:prstGeom>
            <a:ln w="12700" cmpd="sng">
              <a:solidFill>
                <a:schemeClr val="accent1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Group 103"/>
            <p:cNvGrpSpPr/>
            <p:nvPr/>
          </p:nvGrpSpPr>
          <p:grpSpPr>
            <a:xfrm rot="5400000">
              <a:off x="3865275" y="5551753"/>
              <a:ext cx="946807" cy="1170525"/>
              <a:chOff x="4129551" y="5581117"/>
              <a:chExt cx="946807" cy="1170525"/>
            </a:xfrm>
          </p:grpSpPr>
          <p:cxnSp>
            <p:nvCxnSpPr>
              <p:cNvPr id="101" name="Straight Arrow Connector 100"/>
              <p:cNvCxnSpPr/>
              <p:nvPr/>
            </p:nvCxnSpPr>
            <p:spPr>
              <a:xfrm flipV="1">
                <a:off x="4129551" y="5581117"/>
                <a:ext cx="0" cy="1170525"/>
              </a:xfrm>
              <a:prstGeom prst="straightConnector1">
                <a:avLst/>
              </a:prstGeom>
              <a:ln w="12700" cmpd="sng">
                <a:solidFill>
                  <a:schemeClr val="accent1">
                    <a:lumMod val="40000"/>
                    <a:lumOff val="60000"/>
                  </a:schemeClr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/>
              <p:nvPr/>
            </p:nvCxnSpPr>
            <p:spPr>
              <a:xfrm flipV="1">
                <a:off x="4602954" y="5581117"/>
                <a:ext cx="0" cy="1170525"/>
              </a:xfrm>
              <a:prstGeom prst="straightConnector1">
                <a:avLst/>
              </a:prstGeom>
              <a:ln w="12700" cmpd="sng">
                <a:solidFill>
                  <a:schemeClr val="accent1">
                    <a:lumMod val="40000"/>
                    <a:lumOff val="60000"/>
                  </a:schemeClr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/>
              <p:cNvCxnSpPr/>
              <p:nvPr/>
            </p:nvCxnSpPr>
            <p:spPr>
              <a:xfrm flipV="1">
                <a:off x="5076358" y="5581117"/>
                <a:ext cx="0" cy="1170525"/>
              </a:xfrm>
              <a:prstGeom prst="straightConnector1">
                <a:avLst/>
              </a:prstGeom>
              <a:ln w="12700" cmpd="sng">
                <a:solidFill>
                  <a:schemeClr val="accent1">
                    <a:lumMod val="40000"/>
                    <a:lumOff val="60000"/>
                  </a:schemeClr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05" name="Picture 104" descr="pea_smooth_v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065" y="5022125"/>
            <a:ext cx="171118" cy="175939"/>
          </a:xfrm>
          <a:prstGeom prst="rect">
            <a:avLst/>
          </a:prstGeom>
        </p:spPr>
      </p:pic>
      <p:sp>
        <p:nvSpPr>
          <p:cNvPr id="106" name="Rectangle 105"/>
          <p:cNvSpPr/>
          <p:nvPr/>
        </p:nvSpPr>
        <p:spPr>
          <a:xfrm>
            <a:off x="4102754" y="4937422"/>
            <a:ext cx="315960" cy="327895"/>
          </a:xfrm>
          <a:prstGeom prst="rect">
            <a:avLst/>
          </a:prstGeom>
          <a:solidFill>
            <a:schemeClr val="bg1">
              <a:alpha val="2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A</a:t>
            </a:r>
          </a:p>
        </p:txBody>
      </p:sp>
      <p:pic>
        <p:nvPicPr>
          <p:cNvPr id="108" name="Picture 107" descr="pea_smooth_v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161" y="5343831"/>
            <a:ext cx="465448" cy="478559"/>
          </a:xfrm>
          <a:prstGeom prst="rect">
            <a:avLst/>
          </a:prstGeom>
        </p:spPr>
      </p:pic>
      <p:pic>
        <p:nvPicPr>
          <p:cNvPr id="109" name="Picture 108" descr="pea_smooth_v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987" y="5501051"/>
            <a:ext cx="171118" cy="175939"/>
          </a:xfrm>
          <a:prstGeom prst="rect">
            <a:avLst/>
          </a:prstGeom>
        </p:spPr>
      </p:pic>
      <p:sp>
        <p:nvSpPr>
          <p:cNvPr id="110" name="Rectangle 109"/>
          <p:cNvSpPr/>
          <p:nvPr/>
        </p:nvSpPr>
        <p:spPr>
          <a:xfrm>
            <a:off x="3581676" y="5416348"/>
            <a:ext cx="315960" cy="327895"/>
          </a:xfrm>
          <a:prstGeom prst="rect">
            <a:avLst/>
          </a:prstGeom>
          <a:solidFill>
            <a:schemeClr val="bg1">
              <a:alpha val="2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A</a:t>
            </a:r>
          </a:p>
        </p:txBody>
      </p:sp>
      <p:pic>
        <p:nvPicPr>
          <p:cNvPr id="111" name="Picture 110" descr="pea_smooth_v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592" y="5029727"/>
            <a:ext cx="171118" cy="175939"/>
          </a:xfrm>
          <a:prstGeom prst="rect">
            <a:avLst/>
          </a:prstGeom>
        </p:spPr>
      </p:pic>
      <p:sp>
        <p:nvSpPr>
          <p:cNvPr id="112" name="Rectangle 111"/>
          <p:cNvSpPr/>
          <p:nvPr/>
        </p:nvSpPr>
        <p:spPr>
          <a:xfrm>
            <a:off x="4802834" y="4927363"/>
            <a:ext cx="290634" cy="327895"/>
          </a:xfrm>
          <a:prstGeom prst="rect">
            <a:avLst/>
          </a:prstGeom>
          <a:solidFill>
            <a:schemeClr val="bg1">
              <a:alpha val="2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a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pic>
        <p:nvPicPr>
          <p:cNvPr id="113" name="Picture 112" descr="pea_smooth_v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559" y="6268000"/>
            <a:ext cx="171118" cy="175939"/>
          </a:xfrm>
          <a:prstGeom prst="rect">
            <a:avLst/>
          </a:prstGeom>
        </p:spPr>
      </p:pic>
      <p:sp>
        <p:nvSpPr>
          <p:cNvPr id="114" name="Rectangle 113"/>
          <p:cNvSpPr/>
          <p:nvPr/>
        </p:nvSpPr>
        <p:spPr>
          <a:xfrm>
            <a:off x="3585801" y="6165636"/>
            <a:ext cx="290634" cy="327895"/>
          </a:xfrm>
          <a:prstGeom prst="rect">
            <a:avLst/>
          </a:prstGeom>
          <a:solidFill>
            <a:schemeClr val="bg1">
              <a:alpha val="2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a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pic>
        <p:nvPicPr>
          <p:cNvPr id="115" name="Picture 114" descr="pea_smooth_v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161" y="6054754"/>
            <a:ext cx="465448" cy="478559"/>
          </a:xfrm>
          <a:prstGeom prst="rect">
            <a:avLst/>
          </a:prstGeom>
        </p:spPr>
      </p:pic>
      <p:pic>
        <p:nvPicPr>
          <p:cNvPr id="116" name="Picture 115" descr="pea_smooth_v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762" y="5343831"/>
            <a:ext cx="465448" cy="478559"/>
          </a:xfrm>
          <a:prstGeom prst="rect">
            <a:avLst/>
          </a:prstGeom>
        </p:spPr>
      </p:pic>
      <p:pic>
        <p:nvPicPr>
          <p:cNvPr id="117" name="Picture 116" descr="pea_smooth_v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762" y="6054754"/>
            <a:ext cx="465448" cy="478559"/>
          </a:xfrm>
          <a:prstGeom prst="rect">
            <a:avLst/>
          </a:prstGeom>
        </p:spPr>
      </p:pic>
      <p:sp>
        <p:nvSpPr>
          <p:cNvPr id="118" name="TextBox 117"/>
          <p:cNvSpPr txBox="1"/>
          <p:nvPr/>
        </p:nvSpPr>
        <p:spPr>
          <a:xfrm>
            <a:off x="3785558" y="5777803"/>
            <a:ext cx="979025" cy="238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AA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502608" y="5777803"/>
            <a:ext cx="979025" cy="238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Aa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3798755" y="6481442"/>
            <a:ext cx="979025" cy="238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Aa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4494570" y="6481442"/>
            <a:ext cx="979025" cy="238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a</a:t>
            </a:r>
            <a:r>
              <a:rPr lang="en-US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a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1569967" y="5297113"/>
            <a:ext cx="12657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F2 </a:t>
            </a:r>
          </a:p>
          <a:p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	3:1 ratio</a:t>
            </a:r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394747" y="5255258"/>
            <a:ext cx="2415530" cy="1234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“</a:t>
            </a:r>
            <a:r>
              <a:rPr lang="en-US" sz="9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Segregation</a:t>
            </a:r>
            <a:r>
              <a:rPr lang="en-US" sz="9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: In </a:t>
            </a:r>
            <a:r>
              <a:rPr lang="en-US" sz="9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diploid organisms, </a:t>
            </a:r>
            <a:endParaRPr lang="en-US" sz="900" i="1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algn="just">
              <a:lnSpc>
                <a:spcPct val="150000"/>
              </a:lnSpc>
            </a:pPr>
            <a:r>
              <a:rPr lang="en-US" sz="9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chromosome </a:t>
            </a:r>
            <a:r>
              <a:rPr lang="en-US" sz="9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pairs (and their alleles) </a:t>
            </a:r>
            <a:endParaRPr lang="en-US" sz="900" i="1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algn="just">
              <a:lnSpc>
                <a:spcPct val="150000"/>
              </a:lnSpc>
            </a:pPr>
            <a:r>
              <a:rPr lang="en-US" sz="9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</a:t>
            </a:r>
            <a:r>
              <a:rPr lang="en-US" sz="9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re separated </a:t>
            </a:r>
            <a:r>
              <a:rPr lang="en-US" sz="9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into individual gametes </a:t>
            </a:r>
            <a:endParaRPr lang="en-US" sz="900" i="1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algn="just">
              <a:lnSpc>
                <a:spcPct val="150000"/>
              </a:lnSpc>
            </a:pPr>
            <a:r>
              <a:rPr lang="en-US" sz="9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(</a:t>
            </a:r>
            <a:r>
              <a:rPr lang="en-US" sz="9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eggs or sperm) </a:t>
            </a:r>
            <a:r>
              <a:rPr lang="en-US" sz="9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to </a:t>
            </a:r>
            <a:r>
              <a:rPr lang="en-US" sz="9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transmit genetic </a:t>
            </a:r>
          </a:p>
          <a:p>
            <a:pPr algn="just">
              <a:lnSpc>
                <a:spcPct val="150000"/>
              </a:lnSpc>
            </a:pPr>
            <a:r>
              <a:rPr lang="en-US" sz="9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information </a:t>
            </a:r>
            <a:r>
              <a:rPr lang="en-US" sz="9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to </a:t>
            </a:r>
            <a:r>
              <a:rPr lang="en-US" sz="9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offspring</a:t>
            </a:r>
            <a:r>
              <a:rPr lang="en-US" sz="9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.</a:t>
            </a:r>
            <a:r>
              <a:rPr lang="en-US" sz="9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”</a:t>
            </a:r>
            <a:endParaRPr lang="en-US" sz="900" i="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2108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65</Words>
  <Application>Microsoft Macintosh PowerPoint</Application>
  <PresentationFormat>On-screen Show (4:3)</PresentationFormat>
  <Paragraphs>33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Idoya</dc:creator>
  <cp:lastModifiedBy>Idoya</cp:lastModifiedBy>
  <cp:revision>17</cp:revision>
  <dcterms:created xsi:type="dcterms:W3CDTF">2013-04-27T17:54:33Z</dcterms:created>
  <dcterms:modified xsi:type="dcterms:W3CDTF">2013-05-08T19:42:29Z</dcterms:modified>
</cp:coreProperties>
</file>