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1896" y="-600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5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08/05/13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143913" y="256910"/>
            <a:ext cx="8857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Mendel’s second law: Law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of Independent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Assortment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94747" y="5255258"/>
            <a:ext cx="2415530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“</a:t>
            </a:r>
            <a:r>
              <a:rPr lang="en-US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Independent </a:t>
            </a:r>
            <a:r>
              <a:rPr lang="en-US" sz="9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assortment:</a:t>
            </a:r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Alleles on different chromosomes are distributed randomly to individual gametes</a:t>
            </a:r>
            <a:r>
              <a:rPr lang="en-US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.”</a:t>
            </a:r>
            <a:endParaRPr lang="en-US" sz="900" i="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81960" y="730372"/>
            <a:ext cx="4423170" cy="6064313"/>
            <a:chOff x="1253351" y="730372"/>
            <a:chExt cx="4423170" cy="6064313"/>
          </a:xfrm>
        </p:grpSpPr>
        <p:pic>
          <p:nvPicPr>
            <p:cNvPr id="116" name="Picture 115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966" y="4523398"/>
              <a:ext cx="370836" cy="381283"/>
            </a:xfrm>
            <a:prstGeom prst="rect">
              <a:avLst/>
            </a:prstGeom>
          </p:spPr>
        </p:pic>
        <p:pic>
          <p:nvPicPr>
            <p:cNvPr id="117" name="Picture 116" descr="pea_smooth_v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413" y="5665615"/>
              <a:ext cx="370836" cy="381283"/>
            </a:xfrm>
            <a:prstGeom prst="rect">
              <a:avLst/>
            </a:prstGeom>
          </p:spPr>
        </p:pic>
        <p:pic>
          <p:nvPicPr>
            <p:cNvPr id="3" name="Picture 2" descr="pea_rough_v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1508" y="730372"/>
              <a:ext cx="398496" cy="40972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253351" y="2661229"/>
              <a:ext cx="12002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F1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53351" y="800584"/>
              <a:ext cx="1751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Parent generation</a:t>
              </a:r>
            </a:p>
          </p:txBody>
        </p:sp>
        <p:pic>
          <p:nvPicPr>
            <p:cNvPr id="50" name="Picture 49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240" y="730372"/>
              <a:ext cx="396323" cy="407487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3241365" y="1198400"/>
              <a:ext cx="833629" cy="209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596601" y="1198400"/>
              <a:ext cx="833629" cy="209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30767" y="816857"/>
              <a:ext cx="833629" cy="20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53351" y="1842567"/>
              <a:ext cx="1751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Gametes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58" name="Picture 57" descr="pea_smooth_v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129" y="1853976"/>
              <a:ext cx="178429" cy="183456"/>
            </a:xfrm>
            <a:prstGeom prst="rect">
              <a:avLst/>
            </a:prstGeom>
          </p:spPr>
        </p:pic>
        <p:pic>
          <p:nvPicPr>
            <p:cNvPr id="59" name="Picture 58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3038" y="1864710"/>
              <a:ext cx="178429" cy="183456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3458332" y="1803120"/>
              <a:ext cx="411804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815009" y="1782027"/>
              <a:ext cx="396813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69" name="Picture 68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240" y="2611727"/>
              <a:ext cx="396323" cy="407487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3241365" y="3079755"/>
              <a:ext cx="833629" cy="209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53351" y="3832795"/>
              <a:ext cx="17510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Gametes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3659057" y="1401453"/>
              <a:ext cx="0" cy="373583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013901" y="1429537"/>
              <a:ext cx="0" cy="373583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3659057" y="2120916"/>
              <a:ext cx="0" cy="373583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5013901" y="2120916"/>
              <a:ext cx="0" cy="373583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V="1">
              <a:off x="3815789" y="2143521"/>
              <a:ext cx="1086762" cy="317774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 flipV="1">
              <a:off x="3815789" y="2143521"/>
              <a:ext cx="1086762" cy="317774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85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477" y="2611727"/>
              <a:ext cx="396323" cy="407487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4596601" y="3079755"/>
              <a:ext cx="833629" cy="209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930767" y="2710211"/>
              <a:ext cx="833629" cy="20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X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3659057" y="3365864"/>
              <a:ext cx="0" cy="373583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5013901" y="3365864"/>
              <a:ext cx="0" cy="373583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1253351" y="4618708"/>
              <a:ext cx="150301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F2</a:t>
              </a:r>
            </a:p>
            <a:p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	9:3:3:1 ratio</a:t>
              </a:r>
              <a:endPara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003385" y="4209196"/>
              <a:ext cx="2549517" cy="2546165"/>
              <a:chOff x="2880713" y="4383974"/>
              <a:chExt cx="2901970" cy="289815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188175" y="4383974"/>
                <a:ext cx="1294199" cy="1600002"/>
                <a:chOff x="3188175" y="4383974"/>
                <a:chExt cx="1294199" cy="1600002"/>
              </a:xfrm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3188175" y="4383974"/>
                  <a:ext cx="0" cy="1600002"/>
                </a:xfrm>
                <a:prstGeom prst="straightConnector1">
                  <a:avLst/>
                </a:prstGeom>
                <a:ln w="12700" cmpd="sng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3835274" y="4383974"/>
                  <a:ext cx="0" cy="1600002"/>
                </a:xfrm>
                <a:prstGeom prst="straightConnector1">
                  <a:avLst/>
                </a:prstGeom>
                <a:ln w="12700" cmpd="sng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4482374" y="4383974"/>
                  <a:ext cx="0" cy="1600002"/>
                </a:xfrm>
                <a:prstGeom prst="straightConnector1">
                  <a:avLst/>
                </a:prstGeom>
                <a:ln w="12700" cmpd="sng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/>
              <p:cNvGrpSpPr/>
              <p:nvPr/>
            </p:nvGrpSpPr>
            <p:grpSpPr>
              <a:xfrm rot="5400000">
                <a:off x="3035250" y="4552153"/>
                <a:ext cx="1294200" cy="1600002"/>
                <a:chOff x="4129551" y="5581117"/>
                <a:chExt cx="946807" cy="1170525"/>
              </a:xfrm>
            </p:grpSpPr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4129551" y="5581117"/>
                  <a:ext cx="0" cy="1170525"/>
                </a:xfrm>
                <a:prstGeom prst="straightConnector1">
                  <a:avLst/>
                </a:prstGeom>
                <a:ln w="12700" cmpd="sng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4602954" y="5581117"/>
                  <a:ext cx="0" cy="1170525"/>
                </a:xfrm>
                <a:prstGeom prst="straightConnector1">
                  <a:avLst/>
                </a:prstGeom>
                <a:ln w="12700" cmpd="sng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5076358" y="5581117"/>
                  <a:ext cx="0" cy="1170525"/>
                </a:xfrm>
                <a:prstGeom prst="straightConnector1">
                  <a:avLst/>
                </a:prstGeom>
                <a:ln w="12700" cmpd="sng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 rot="5400000">
                <a:off x="4486258" y="4701974"/>
                <a:ext cx="1294200" cy="1298651"/>
                <a:chOff x="4129551" y="5581117"/>
                <a:chExt cx="946807" cy="1170525"/>
              </a:xfrm>
            </p:grpSpPr>
            <p:cxnSp>
              <p:nvCxnSpPr>
                <p:cNvPr id="134" name="Straight Arrow Connector 133"/>
                <p:cNvCxnSpPr/>
                <p:nvPr/>
              </p:nvCxnSpPr>
              <p:spPr>
                <a:xfrm flipV="1">
                  <a:off x="4129551" y="5581117"/>
                  <a:ext cx="0" cy="1170525"/>
                </a:xfrm>
                <a:prstGeom prst="straightConnector1">
                  <a:avLst/>
                </a:prstGeom>
                <a:ln w="12700" cmpd="sng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flipV="1">
                  <a:off x="4602953" y="5581117"/>
                  <a:ext cx="0" cy="1170525"/>
                </a:xfrm>
                <a:prstGeom prst="straightConnector1">
                  <a:avLst/>
                </a:prstGeom>
                <a:ln w="12700" cmpd="sng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 flipV="1">
                  <a:off x="5076358" y="5581117"/>
                  <a:ext cx="0" cy="1170525"/>
                </a:xfrm>
                <a:prstGeom prst="straightConnector1">
                  <a:avLst/>
                </a:prstGeom>
                <a:ln w="12700" cmpd="sng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3" name="Straight Arrow Connector 142"/>
              <p:cNvCxnSpPr/>
              <p:nvPr/>
            </p:nvCxnSpPr>
            <p:spPr>
              <a:xfrm flipV="1">
                <a:off x="5134145" y="4384820"/>
                <a:ext cx="0" cy="1600002"/>
              </a:xfrm>
              <a:prstGeom prst="straightConnector1">
                <a:avLst/>
              </a:prstGeom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V="1">
                <a:off x="5781245" y="4384820"/>
                <a:ext cx="0" cy="1600002"/>
              </a:xfrm>
              <a:prstGeom prst="straightConnector1">
                <a:avLst/>
              </a:prstGeom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 rot="16200000">
                <a:off x="3680714" y="6481273"/>
                <a:ext cx="0" cy="1600002"/>
              </a:xfrm>
              <a:prstGeom prst="straightConnector1">
                <a:avLst/>
              </a:prstGeom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rot="16200000">
                <a:off x="3680714" y="5834174"/>
                <a:ext cx="0" cy="1600002"/>
              </a:xfrm>
              <a:prstGeom prst="straightConnector1">
                <a:avLst/>
              </a:prstGeom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 rot="16200000">
                <a:off x="5131722" y="6632803"/>
                <a:ext cx="0" cy="1298651"/>
              </a:xfrm>
              <a:prstGeom prst="straightConnector1">
                <a:avLst/>
              </a:prstGeom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rot="16200000">
                <a:off x="5131722" y="5985705"/>
                <a:ext cx="0" cy="1298651"/>
              </a:xfrm>
              <a:prstGeom prst="straightConnector1">
                <a:avLst/>
              </a:prstGeom>
              <a:ln w="12700" cmpd="sng">
                <a:solidFill>
                  <a:schemeClr val="accent1">
                    <a:lumMod val="40000"/>
                    <a:lumOff val="60000"/>
                  </a:schemeClr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3186539" y="6001506"/>
                <a:ext cx="2593070" cy="1280623"/>
                <a:chOff x="3186539" y="6001506"/>
                <a:chExt cx="2593070" cy="1600848"/>
              </a:xfrm>
            </p:grpSpPr>
            <p:cxnSp>
              <p:nvCxnSpPr>
                <p:cNvPr id="146" name="Straight Arrow Connector 145"/>
                <p:cNvCxnSpPr/>
                <p:nvPr/>
              </p:nvCxnSpPr>
              <p:spPr>
                <a:xfrm>
                  <a:off x="3186539" y="6002352"/>
                  <a:ext cx="0" cy="1600002"/>
                </a:xfrm>
                <a:prstGeom prst="straightConnector1">
                  <a:avLst/>
                </a:prstGeom>
                <a:ln w="12700" cmpd="sng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3833638" y="6002352"/>
                  <a:ext cx="0" cy="1600002"/>
                </a:xfrm>
                <a:prstGeom prst="straightConnector1">
                  <a:avLst/>
                </a:prstGeom>
                <a:ln w="12700" cmpd="sng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4480738" y="6002352"/>
                  <a:ext cx="0" cy="1600002"/>
                </a:xfrm>
                <a:prstGeom prst="straightConnector1">
                  <a:avLst/>
                </a:prstGeom>
                <a:ln w="12700" cmpd="sng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/>
                <p:cNvCxnSpPr/>
                <p:nvPr/>
              </p:nvCxnSpPr>
              <p:spPr>
                <a:xfrm>
                  <a:off x="5132509" y="6001506"/>
                  <a:ext cx="0" cy="1600002"/>
                </a:xfrm>
                <a:prstGeom prst="straightConnector1">
                  <a:avLst/>
                </a:prstGeom>
                <a:ln w="12700" cmpd="sng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5779609" y="6001506"/>
                  <a:ext cx="0" cy="1600002"/>
                </a:xfrm>
                <a:prstGeom prst="straightConnector1">
                  <a:avLst/>
                </a:prstGeom>
                <a:ln w="12700" cmpd="sng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70" name="Picture 169" descr="pea_rough_v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451" y="3851059"/>
              <a:ext cx="175068" cy="180000"/>
            </a:xfrm>
            <a:prstGeom prst="rect">
              <a:avLst/>
            </a:prstGeom>
          </p:spPr>
        </p:pic>
        <p:pic>
          <p:nvPicPr>
            <p:cNvPr id="171" name="Picture 170" descr="pea_smooth_v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054" y="3851059"/>
              <a:ext cx="178429" cy="183456"/>
            </a:xfrm>
            <a:prstGeom prst="rect">
              <a:avLst/>
            </a:prstGeom>
          </p:spPr>
        </p:pic>
        <p:pic>
          <p:nvPicPr>
            <p:cNvPr id="172" name="Picture 171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788" y="3851059"/>
              <a:ext cx="178429" cy="183456"/>
            </a:xfrm>
            <a:prstGeom prst="rect">
              <a:avLst/>
            </a:prstGeom>
          </p:spPr>
        </p:pic>
        <p:sp>
          <p:nvSpPr>
            <p:cNvPr id="173" name="Rectangle 172"/>
            <p:cNvSpPr/>
            <p:nvPr/>
          </p:nvSpPr>
          <p:spPr>
            <a:xfrm>
              <a:off x="2991083" y="3772661"/>
              <a:ext cx="411804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625737" y="3772661"/>
              <a:ext cx="387083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305902" y="3772661"/>
              <a:ext cx="421535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177" name="Picture 176" descr="pea_rough_v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1019" y="3851059"/>
              <a:ext cx="175069" cy="180000"/>
            </a:xfrm>
            <a:prstGeom prst="rect">
              <a:avLst/>
            </a:prstGeom>
          </p:spPr>
        </p:pic>
        <p:sp>
          <p:nvSpPr>
            <p:cNvPr id="178" name="Rectangle 177"/>
            <p:cNvSpPr/>
            <p:nvPr/>
          </p:nvSpPr>
          <p:spPr>
            <a:xfrm>
              <a:off x="3911592" y="3772661"/>
              <a:ext cx="396813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179" name="Picture 178" descr="pea_rough_v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262" y="3851059"/>
              <a:ext cx="175068" cy="180000"/>
            </a:xfrm>
            <a:prstGeom prst="rect">
              <a:avLst/>
            </a:prstGeom>
          </p:spPr>
        </p:pic>
        <p:pic>
          <p:nvPicPr>
            <p:cNvPr id="180" name="Picture 179" descr="pea_smooth_v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5865" y="3851059"/>
              <a:ext cx="178429" cy="183456"/>
            </a:xfrm>
            <a:prstGeom prst="rect">
              <a:avLst/>
            </a:prstGeom>
          </p:spPr>
        </p:pic>
        <p:pic>
          <p:nvPicPr>
            <p:cNvPr id="181" name="Picture 180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2599" y="3851059"/>
              <a:ext cx="178429" cy="183456"/>
            </a:xfrm>
            <a:prstGeom prst="rect">
              <a:avLst/>
            </a:prstGeom>
          </p:spPr>
        </p:pic>
        <p:sp>
          <p:nvSpPr>
            <p:cNvPr id="182" name="Rectangle 181"/>
            <p:cNvSpPr/>
            <p:nvPr/>
          </p:nvSpPr>
          <p:spPr>
            <a:xfrm>
              <a:off x="4347894" y="3772661"/>
              <a:ext cx="411804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982548" y="3772661"/>
              <a:ext cx="387083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662713" y="3772661"/>
              <a:ext cx="421535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185" name="Picture 184" descr="pea_rough_v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830" y="3851059"/>
              <a:ext cx="175069" cy="180000"/>
            </a:xfrm>
            <a:prstGeom prst="rect">
              <a:avLst/>
            </a:prstGeom>
          </p:spPr>
        </p:pic>
        <p:sp>
          <p:nvSpPr>
            <p:cNvPr id="186" name="Rectangle 185"/>
            <p:cNvSpPr/>
            <p:nvPr/>
          </p:nvSpPr>
          <p:spPr>
            <a:xfrm>
              <a:off x="5268403" y="3772661"/>
              <a:ext cx="396813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187" name="Picture 186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841" y="4215125"/>
              <a:ext cx="178429" cy="183456"/>
            </a:xfrm>
            <a:prstGeom prst="rect">
              <a:avLst/>
            </a:prstGeom>
          </p:spPr>
        </p:pic>
        <p:sp>
          <p:nvSpPr>
            <p:cNvPr id="188" name="Rectangle 187"/>
            <p:cNvSpPr/>
            <p:nvPr/>
          </p:nvSpPr>
          <p:spPr>
            <a:xfrm>
              <a:off x="3367136" y="4136727"/>
              <a:ext cx="411804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189" name="Picture 188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030" y="4675302"/>
              <a:ext cx="178429" cy="183456"/>
            </a:xfrm>
            <a:prstGeom prst="rect">
              <a:avLst/>
            </a:prstGeom>
          </p:spPr>
        </p:pic>
        <p:sp>
          <p:nvSpPr>
            <p:cNvPr id="190" name="Rectangle 189"/>
            <p:cNvSpPr/>
            <p:nvPr/>
          </p:nvSpPr>
          <p:spPr>
            <a:xfrm>
              <a:off x="2866325" y="4596904"/>
              <a:ext cx="411804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191" name="Picture 190" descr="pea_rough_v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545" y="4215125"/>
              <a:ext cx="175068" cy="180000"/>
            </a:xfrm>
            <a:prstGeom prst="rect">
              <a:avLst/>
            </a:prstGeom>
          </p:spPr>
        </p:pic>
        <p:sp>
          <p:nvSpPr>
            <p:cNvPr id="192" name="Rectangle 191"/>
            <p:cNvSpPr/>
            <p:nvPr/>
          </p:nvSpPr>
          <p:spPr>
            <a:xfrm>
              <a:off x="3919996" y="4136727"/>
              <a:ext cx="421535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193" name="Picture 192" descr="pea_rough_v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874" y="5266396"/>
              <a:ext cx="175068" cy="180000"/>
            </a:xfrm>
            <a:prstGeom prst="rect">
              <a:avLst/>
            </a:prstGeom>
          </p:spPr>
        </p:pic>
        <p:sp>
          <p:nvSpPr>
            <p:cNvPr id="194" name="Rectangle 193"/>
            <p:cNvSpPr/>
            <p:nvPr/>
          </p:nvSpPr>
          <p:spPr>
            <a:xfrm>
              <a:off x="2866325" y="5187998"/>
              <a:ext cx="421535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195" name="Picture 194" descr="pea_smooth_v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730" y="4215886"/>
              <a:ext cx="178429" cy="183456"/>
            </a:xfrm>
            <a:prstGeom prst="rect">
              <a:avLst/>
            </a:prstGeom>
          </p:spPr>
        </p:pic>
        <p:sp>
          <p:nvSpPr>
            <p:cNvPr id="196" name="Rectangle 195"/>
            <p:cNvSpPr/>
            <p:nvPr/>
          </p:nvSpPr>
          <p:spPr>
            <a:xfrm>
              <a:off x="4511413" y="4137488"/>
              <a:ext cx="387083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197" name="Picture 196" descr="pea_smooth_v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622" y="5807619"/>
              <a:ext cx="178429" cy="183456"/>
            </a:xfrm>
            <a:prstGeom prst="rect">
              <a:avLst/>
            </a:prstGeom>
          </p:spPr>
        </p:pic>
        <p:sp>
          <p:nvSpPr>
            <p:cNvPr id="198" name="Rectangle 197"/>
            <p:cNvSpPr/>
            <p:nvPr/>
          </p:nvSpPr>
          <p:spPr>
            <a:xfrm>
              <a:off x="2886305" y="5729221"/>
              <a:ext cx="387083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199" name="Picture 198" descr="pea_rough_v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314" y="4216647"/>
              <a:ext cx="175069" cy="180000"/>
            </a:xfrm>
            <a:prstGeom prst="rect">
              <a:avLst/>
            </a:prstGeom>
          </p:spPr>
        </p:pic>
        <p:sp>
          <p:nvSpPr>
            <p:cNvPr id="200" name="Rectangle 199"/>
            <p:cNvSpPr/>
            <p:nvPr/>
          </p:nvSpPr>
          <p:spPr>
            <a:xfrm>
              <a:off x="5055887" y="4138249"/>
              <a:ext cx="396813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201" name="Picture 200" descr="pea_rough_v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4157" y="6384114"/>
              <a:ext cx="175069" cy="180000"/>
            </a:xfrm>
            <a:prstGeom prst="rect">
              <a:avLst/>
            </a:prstGeom>
          </p:spPr>
        </p:pic>
        <p:sp>
          <p:nvSpPr>
            <p:cNvPr id="202" name="Rectangle 201"/>
            <p:cNvSpPr/>
            <p:nvPr/>
          </p:nvSpPr>
          <p:spPr>
            <a:xfrm>
              <a:off x="2884730" y="6305716"/>
              <a:ext cx="396813" cy="30777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15" name="Picture 14" descr="pea_rough_v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288" y="6232210"/>
              <a:ext cx="370836" cy="381283"/>
            </a:xfrm>
            <a:prstGeom prst="rect">
              <a:avLst/>
            </a:prstGeom>
          </p:spPr>
        </p:pic>
        <p:pic>
          <p:nvPicPr>
            <p:cNvPr id="16" name="Picture 15" descr="pea_rough_v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549" y="5107780"/>
              <a:ext cx="370836" cy="381285"/>
            </a:xfrm>
            <a:prstGeom prst="rect">
              <a:avLst/>
            </a:prstGeom>
          </p:spPr>
        </p:pic>
        <p:pic>
          <p:nvPicPr>
            <p:cNvPr id="203" name="Picture 202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549" y="4523398"/>
              <a:ext cx="370836" cy="381283"/>
            </a:xfrm>
            <a:prstGeom prst="rect">
              <a:avLst/>
            </a:prstGeom>
          </p:spPr>
        </p:pic>
        <p:pic>
          <p:nvPicPr>
            <p:cNvPr id="204" name="Picture 203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413" y="4523398"/>
              <a:ext cx="370836" cy="381283"/>
            </a:xfrm>
            <a:prstGeom prst="rect">
              <a:avLst/>
            </a:prstGeom>
          </p:spPr>
        </p:pic>
        <p:pic>
          <p:nvPicPr>
            <p:cNvPr id="205" name="Picture 204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288" y="4523398"/>
              <a:ext cx="370836" cy="381283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3157570" y="4850658"/>
              <a:ext cx="833629" cy="209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710153" y="4850658"/>
              <a:ext cx="833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282542" y="4850658"/>
              <a:ext cx="833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842892" y="4850658"/>
              <a:ext cx="833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210" name="Picture 209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966" y="5107780"/>
              <a:ext cx="370836" cy="381283"/>
            </a:xfrm>
            <a:prstGeom prst="rect">
              <a:avLst/>
            </a:prstGeom>
          </p:spPr>
        </p:pic>
        <p:sp>
          <p:nvSpPr>
            <p:cNvPr id="213" name="TextBox 212"/>
            <p:cNvSpPr txBox="1"/>
            <p:nvPr/>
          </p:nvSpPr>
          <p:spPr>
            <a:xfrm>
              <a:off x="3157570" y="5433544"/>
              <a:ext cx="833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214" name="Picture 213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966" y="5667142"/>
              <a:ext cx="370836" cy="381283"/>
            </a:xfrm>
            <a:prstGeom prst="rect">
              <a:avLst/>
            </a:prstGeom>
          </p:spPr>
        </p:pic>
        <p:sp>
          <p:nvSpPr>
            <p:cNvPr id="215" name="TextBox 214"/>
            <p:cNvSpPr txBox="1"/>
            <p:nvPr/>
          </p:nvSpPr>
          <p:spPr>
            <a:xfrm>
              <a:off x="3157570" y="5970696"/>
              <a:ext cx="833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216" name="Picture 215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966" y="6232210"/>
              <a:ext cx="370836" cy="381283"/>
            </a:xfrm>
            <a:prstGeom prst="rect">
              <a:avLst/>
            </a:prstGeom>
          </p:spPr>
        </p:pic>
        <p:sp>
          <p:nvSpPr>
            <p:cNvPr id="217" name="TextBox 216"/>
            <p:cNvSpPr txBox="1"/>
            <p:nvPr/>
          </p:nvSpPr>
          <p:spPr>
            <a:xfrm>
              <a:off x="3157570" y="6548464"/>
              <a:ext cx="833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218" name="Picture 217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413" y="5107780"/>
              <a:ext cx="370836" cy="381283"/>
            </a:xfrm>
            <a:prstGeom prst="rect">
              <a:avLst/>
            </a:prstGeom>
          </p:spPr>
        </p:pic>
        <p:sp>
          <p:nvSpPr>
            <p:cNvPr id="219" name="TextBox 218"/>
            <p:cNvSpPr txBox="1"/>
            <p:nvPr/>
          </p:nvSpPr>
          <p:spPr>
            <a:xfrm>
              <a:off x="4282542" y="5433544"/>
              <a:ext cx="833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220" name="Picture 219" descr="pea_smooth_v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549" y="5665615"/>
              <a:ext cx="370836" cy="381283"/>
            </a:xfrm>
            <a:prstGeom prst="rect">
              <a:avLst/>
            </a:prstGeom>
          </p:spPr>
        </p:pic>
        <p:sp>
          <p:nvSpPr>
            <p:cNvPr id="221" name="TextBox 220"/>
            <p:cNvSpPr txBox="1"/>
            <p:nvPr/>
          </p:nvSpPr>
          <p:spPr>
            <a:xfrm>
              <a:off x="3710153" y="5981284"/>
              <a:ext cx="833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222" name="Picture 221" descr="pea_rough_v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288" y="5107780"/>
              <a:ext cx="370836" cy="381285"/>
            </a:xfrm>
            <a:prstGeom prst="rect">
              <a:avLst/>
            </a:prstGeom>
          </p:spPr>
        </p:pic>
        <p:pic>
          <p:nvPicPr>
            <p:cNvPr id="223" name="Picture 222" descr="pea_rough_v2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549" y="6232208"/>
              <a:ext cx="370836" cy="381285"/>
            </a:xfrm>
            <a:prstGeom prst="rect">
              <a:avLst/>
            </a:prstGeom>
          </p:spPr>
        </p:pic>
        <p:sp>
          <p:nvSpPr>
            <p:cNvPr id="224" name="TextBox 223"/>
            <p:cNvSpPr txBox="1"/>
            <p:nvPr/>
          </p:nvSpPr>
          <p:spPr>
            <a:xfrm>
              <a:off x="3710153" y="5433544"/>
              <a:ext cx="833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842892" y="5433544"/>
              <a:ext cx="833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710153" y="6548464"/>
              <a:ext cx="833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227" name="Picture 226" descr="pea_smooth_v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288" y="5665615"/>
              <a:ext cx="370836" cy="381283"/>
            </a:xfrm>
            <a:prstGeom prst="rect">
              <a:avLst/>
            </a:prstGeom>
          </p:spPr>
        </p:pic>
        <p:pic>
          <p:nvPicPr>
            <p:cNvPr id="228" name="Picture 227" descr="pea_smooth_v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0165" y="6232210"/>
              <a:ext cx="370836" cy="381283"/>
            </a:xfrm>
            <a:prstGeom prst="rect">
              <a:avLst/>
            </a:prstGeom>
          </p:spPr>
        </p:pic>
        <p:sp>
          <p:nvSpPr>
            <p:cNvPr id="229" name="TextBox 228"/>
            <p:cNvSpPr txBox="1"/>
            <p:nvPr/>
          </p:nvSpPr>
          <p:spPr>
            <a:xfrm>
              <a:off x="4282542" y="5981284"/>
              <a:ext cx="833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</a:t>
              </a:r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842892" y="5985989"/>
              <a:ext cx="833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</a:t>
              </a:r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245898" y="6548464"/>
              <a:ext cx="833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</a:t>
              </a:r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842892" y="6548464"/>
              <a:ext cx="8336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</a:t>
              </a:r>
              <a:r>
                <a:rPr lang="en-US" sz="1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abb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70</Words>
  <Application>Microsoft Macintosh PowerPoint</Application>
  <PresentationFormat>On-screen Show (4:3)</PresentationFormat>
  <Paragraphs>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28</cp:revision>
  <dcterms:created xsi:type="dcterms:W3CDTF">2013-04-27T17:54:33Z</dcterms:created>
  <dcterms:modified xsi:type="dcterms:W3CDTF">2013-05-08T20:02:17Z</dcterms:modified>
</cp:coreProperties>
</file>