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624" y="-183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D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NA nucleotides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5904" y="3300546"/>
            <a:ext cx="692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Adenine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76" y="1375717"/>
            <a:ext cx="198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Phosphate groups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40225" y="1375717"/>
            <a:ext cx="132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Nucleobase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42862" y="2104571"/>
            <a:ext cx="489857" cy="4526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109f_dATP 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8" b="24191"/>
          <a:stretch/>
        </p:blipFill>
        <p:spPr>
          <a:xfrm>
            <a:off x="570912" y="3250493"/>
            <a:ext cx="2111959" cy="1007639"/>
          </a:xfrm>
          <a:prstGeom prst="rect">
            <a:avLst/>
          </a:prstGeom>
        </p:spPr>
      </p:pic>
      <p:pic>
        <p:nvPicPr>
          <p:cNvPr id="35" name="Picture 34" descr="109f_dATP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19" y="3160846"/>
            <a:ext cx="847012" cy="1186932"/>
          </a:xfrm>
          <a:prstGeom prst="rect">
            <a:avLst/>
          </a:prstGeom>
        </p:spPr>
      </p:pic>
      <p:pic>
        <p:nvPicPr>
          <p:cNvPr id="36" name="Picture 35" descr="109f_dATP 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93" y="2208346"/>
            <a:ext cx="1331815" cy="1092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33968" y="1375717"/>
            <a:ext cx="1625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2-Deoxyribose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8" name="Picture 37" descr="109g_dCT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77" y="4341860"/>
            <a:ext cx="1083047" cy="11875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42097" y="5775582"/>
            <a:ext cx="720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Cytosine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40" name="Picture 39" descr="109h_dGT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79" y="2262861"/>
            <a:ext cx="1528719" cy="11519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89321" y="3329413"/>
            <a:ext cx="695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Guanine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11812" y="3442646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26312" y="3442646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+</a:t>
            </a:r>
          </a:p>
        </p:txBody>
      </p:sp>
      <p:pic>
        <p:nvPicPr>
          <p:cNvPr id="44" name="Picture 43" descr="109i_dTT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22" y="4413361"/>
            <a:ext cx="993632" cy="1116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476954" y="5775582"/>
            <a:ext cx="720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Thymine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93255" y="1775511"/>
            <a:ext cx="82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Purines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9861" y="3941378"/>
            <a:ext cx="119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Pyrimidines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11</cp:revision>
  <dcterms:created xsi:type="dcterms:W3CDTF">2013-04-27T17:54:33Z</dcterms:created>
  <dcterms:modified xsi:type="dcterms:W3CDTF">2013-06-30T07:55:51Z</dcterms:modified>
</cp:coreProperties>
</file>