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>
        <p:scale>
          <a:sx n="100" d="100"/>
          <a:sy n="100" d="100"/>
        </p:scale>
        <p:origin x="-3624" y="-1832"/>
      </p:cViewPr>
      <p:guideLst>
        <p:guide orient="horz" pos="800"/>
        <p:guide orient="horz" pos="3520"/>
        <p:guide orient="horz" pos="1705"/>
        <p:guide orient="horz" pos="2160"/>
        <p:guide orient="horz" pos="2615"/>
        <p:guide orient="horz" pos="3070"/>
        <p:guide orient="horz" pos="1251"/>
        <p:guide pos="5150"/>
        <p:guide pos="611"/>
        <p:guide pos="3789"/>
        <p:guide pos="4240"/>
        <p:guide pos="2880"/>
        <p:guide pos="1971"/>
        <p:guide pos="1520"/>
        <p:guide pos="2426"/>
        <p:guide pos="1065"/>
        <p:guide pos="3334"/>
        <p:guide pos="46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24/06/13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5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24/06/13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0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24/06/13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0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24/06/13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1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24/06/13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2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24/06/13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1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24/06/13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6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24/06/13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24/06/13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6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24/06/13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7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24/06/13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6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5A46-520A-404A-A58C-2F138D0D1ED3}" type="datetimeFigureOut">
              <a:rPr lang="en-US" smtClean="0"/>
              <a:t>24/06/13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3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3182" y="256910"/>
            <a:ext cx="88572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Lucida Sans"/>
                <a:cs typeface="Lucida Sans"/>
              </a:rPr>
              <a:t>D</a:t>
            </a:r>
            <a:r>
              <a:rPr lang="en-US" dirty="0" smtClean="0">
                <a:solidFill>
                  <a:schemeClr val="accent6"/>
                </a:solidFill>
                <a:latin typeface="Lucida Sans"/>
                <a:cs typeface="Lucida Sans"/>
              </a:rPr>
              <a:t>NA nucleotides</a:t>
            </a:r>
          </a:p>
          <a:p>
            <a:endParaRPr lang="en-US" sz="1000" dirty="0">
              <a:solidFill>
                <a:schemeClr val="tx1">
                  <a:lumMod val="95000"/>
                </a:schemeClr>
              </a:solidFill>
              <a:latin typeface="Lucida Sans"/>
              <a:cs typeface="Lucida Sans"/>
            </a:endParaRPr>
          </a:p>
          <a:p>
            <a:r>
              <a:rPr lang="en-US" sz="1000" dirty="0" smtClean="0">
                <a:solidFill>
                  <a:schemeClr val="tx1">
                    <a:lumMod val="95000"/>
                  </a:schemeClr>
                </a:solidFill>
                <a:latin typeface="Lucida Sans"/>
                <a:cs typeface="Lucida Sans"/>
              </a:rPr>
              <a:t>	</a:t>
            </a:r>
          </a:p>
          <a:p>
            <a:r>
              <a:rPr lang="en-US" sz="1000" dirty="0">
                <a:solidFill>
                  <a:schemeClr val="tx1">
                    <a:lumMod val="95000"/>
                  </a:schemeClr>
                </a:solidFill>
                <a:latin typeface="Lucida Sans"/>
                <a:cs typeface="Lucida Sans"/>
              </a:rPr>
              <a:t>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23987" y="3375292"/>
            <a:ext cx="4251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ATP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147662" y="2104571"/>
            <a:ext cx="489857" cy="4526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310180" y="6119484"/>
            <a:ext cx="4253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CTP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034271" y="3375292"/>
            <a:ext cx="4293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GTP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021904" y="6119484"/>
            <a:ext cx="417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TTP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33289" y="934018"/>
            <a:ext cx="823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Purines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060285" y="3841179"/>
            <a:ext cx="119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Pyrimidines</a:t>
            </a:r>
            <a:endParaRPr lang="en-US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pic>
        <p:nvPicPr>
          <p:cNvPr id="3" name="Picture 2" descr="109f_dAT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83" y="1456207"/>
            <a:ext cx="3378200" cy="1751085"/>
          </a:xfrm>
          <a:prstGeom prst="rect">
            <a:avLst/>
          </a:prstGeom>
        </p:spPr>
      </p:pic>
      <p:pic>
        <p:nvPicPr>
          <p:cNvPr id="4" name="Picture 3" descr="109g_dCT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46" y="4282756"/>
            <a:ext cx="3068274" cy="1797575"/>
          </a:xfrm>
          <a:prstGeom prst="rect">
            <a:avLst/>
          </a:prstGeom>
        </p:spPr>
      </p:pic>
      <p:pic>
        <p:nvPicPr>
          <p:cNvPr id="5" name="Picture 4" descr="109h_dGTP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162" y="1513026"/>
            <a:ext cx="3579652" cy="1637446"/>
          </a:xfrm>
          <a:prstGeom prst="rect">
            <a:avLst/>
          </a:prstGeom>
        </p:spPr>
      </p:pic>
      <p:pic>
        <p:nvPicPr>
          <p:cNvPr id="7" name="Picture 6" descr="109i_dTTP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686" y="4311166"/>
            <a:ext cx="3078604" cy="174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740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8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Idoya</dc:creator>
  <cp:lastModifiedBy>Idoya</cp:lastModifiedBy>
  <cp:revision>10</cp:revision>
  <dcterms:created xsi:type="dcterms:W3CDTF">2013-04-27T17:54:33Z</dcterms:created>
  <dcterms:modified xsi:type="dcterms:W3CDTF">2013-06-24T18:49:34Z</dcterms:modified>
</cp:coreProperties>
</file>