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3160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DNA base pairing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9443" y="3095181"/>
            <a:ext cx="692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Adenine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5636" y="5817082"/>
            <a:ext cx="720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Cytosine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4970" y="5817082"/>
            <a:ext cx="695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Guanine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92603" y="3095181"/>
            <a:ext cx="720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Thymine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7" name="Picture 6" descr="AT_ato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69971" y="-180926"/>
            <a:ext cx="1753049" cy="4991033"/>
          </a:xfrm>
          <a:prstGeom prst="rect">
            <a:avLst/>
          </a:prstGeom>
        </p:spPr>
      </p:pic>
      <p:pic>
        <p:nvPicPr>
          <p:cNvPr id="8" name="Picture 7" descr="GC_atom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25342" y="2303815"/>
            <a:ext cx="1643165" cy="499189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492745" y="2417393"/>
            <a:ext cx="533956" cy="7216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21463" y="2937814"/>
            <a:ext cx="533956" cy="7216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54485" y="4034661"/>
            <a:ext cx="533956" cy="7216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97635" y="4555082"/>
            <a:ext cx="533956" cy="7216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83057" y="5061071"/>
            <a:ext cx="533956" cy="7216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2013-04-27T18:48:09Z</dcterms:modified>
</cp:coreProperties>
</file>