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2" d="100"/>
          <a:sy n="112" d="100"/>
        </p:scale>
        <p:origin x="-2992" y="-120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DNA compaction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pic>
        <p:nvPicPr>
          <p:cNvPr id="3" name="Picture 2" descr="adenine_at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" y="1717430"/>
            <a:ext cx="781614" cy="661530"/>
          </a:xfrm>
          <a:prstGeom prst="rect">
            <a:avLst/>
          </a:prstGeom>
        </p:spPr>
      </p:pic>
      <p:pic>
        <p:nvPicPr>
          <p:cNvPr id="4" name="Picture 3" descr="cytosine_at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60" y="2912067"/>
            <a:ext cx="600461" cy="609304"/>
          </a:xfrm>
          <a:prstGeom prst="rect">
            <a:avLst/>
          </a:prstGeom>
        </p:spPr>
      </p:pic>
      <p:pic>
        <p:nvPicPr>
          <p:cNvPr id="5" name="Picture 4" descr="guanine_ato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4" y="4102496"/>
            <a:ext cx="879433" cy="609304"/>
          </a:xfrm>
          <a:prstGeom prst="rect">
            <a:avLst/>
          </a:prstGeom>
        </p:spPr>
      </p:pic>
      <p:pic>
        <p:nvPicPr>
          <p:cNvPr id="6" name="Picture 5" descr="thymine_atom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04" y="5230472"/>
            <a:ext cx="675372" cy="609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0110" y="2421352"/>
            <a:ext cx="6421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Adenine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7684" y="3617579"/>
            <a:ext cx="66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Cytosine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9011" y="4733861"/>
            <a:ext cx="6443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Guanine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7881" y="5887444"/>
            <a:ext cx="6666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Thymine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1" name="Picture 10" descr="DNA_atom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26039" y="3609257"/>
            <a:ext cx="4161085" cy="501898"/>
          </a:xfrm>
          <a:prstGeom prst="rect">
            <a:avLst/>
          </a:prstGeom>
        </p:spPr>
      </p:pic>
      <p:pic>
        <p:nvPicPr>
          <p:cNvPr id="12" name="Picture 11" descr="nucleosome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84" y="3038223"/>
            <a:ext cx="1864130" cy="13174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7430" y="1227115"/>
            <a:ext cx="987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Nucleotides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3277" y="1227115"/>
            <a:ext cx="1023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Nucleosome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648" y="1248712"/>
            <a:ext cx="491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DNA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6" name="Picture 15" descr="chromosome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720" y="2465257"/>
            <a:ext cx="882514" cy="24633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66289" y="1248711"/>
            <a:ext cx="1101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Chromosome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90112" y="6175027"/>
            <a:ext cx="432938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69809" y="6197652"/>
            <a:ext cx="473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 nm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47170" y="6175027"/>
            <a:ext cx="1559678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21787" y="6197652"/>
            <a:ext cx="5465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11 nm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417811" y="6175027"/>
            <a:ext cx="798332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70734" y="6197652"/>
            <a:ext cx="6924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1400 nm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32612" y="6212011"/>
            <a:ext cx="657157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3178" y="6234636"/>
            <a:ext cx="65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0.34 nm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</cp:revision>
  <dcterms:created xsi:type="dcterms:W3CDTF">2013-04-27T17:54:33Z</dcterms:created>
  <dcterms:modified xsi:type="dcterms:W3CDTF">2013-04-27T18:46:35Z</dcterms:modified>
</cp:coreProperties>
</file>