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44" d="100"/>
          <a:sy n="144" d="100"/>
        </p:scale>
        <p:origin x="-207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Nucleosome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3" name="Picture 2" descr="nucleosome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09" y="2162567"/>
            <a:ext cx="3552515" cy="2510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54761" y="2860545"/>
            <a:ext cx="491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DNA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254763" y="3122155"/>
            <a:ext cx="163815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14997" y="3241421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8 Histone core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405902" y="3503031"/>
            <a:ext cx="1494035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710204" y="3502732"/>
            <a:ext cx="695698" cy="51683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29316" y="2925808"/>
            <a:ext cx="776586" cy="576924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</cp:revision>
  <dcterms:created xsi:type="dcterms:W3CDTF">2013-04-27T17:54:33Z</dcterms:created>
  <dcterms:modified xsi:type="dcterms:W3CDTF">2013-04-27T18:43:43Z</dcterms:modified>
</cp:coreProperties>
</file>