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896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R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NA nucleotides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3" name="Picture 2" descr="adenine_at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00" y="1477222"/>
            <a:ext cx="1845842" cy="1562255"/>
          </a:xfrm>
          <a:prstGeom prst="rect">
            <a:avLst/>
          </a:prstGeom>
        </p:spPr>
      </p:pic>
      <p:pic>
        <p:nvPicPr>
          <p:cNvPr id="4" name="Picture 3" descr="cytosine_at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03" y="4065471"/>
            <a:ext cx="1418036" cy="1438919"/>
          </a:xfrm>
          <a:prstGeom prst="rect">
            <a:avLst/>
          </a:prstGeom>
        </p:spPr>
      </p:pic>
      <p:pic>
        <p:nvPicPr>
          <p:cNvPr id="5" name="Picture 4" descr="guanine_at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7" y="4065471"/>
            <a:ext cx="2076851" cy="143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5125" y="3087440"/>
            <a:ext cx="692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Adenine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318" y="5817082"/>
            <a:ext cx="720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Cytosine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0695" y="5817082"/>
            <a:ext cx="695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Guanine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0093" y="3087440"/>
            <a:ext cx="5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Uracil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0" name="Picture 9" descr="uracil_ato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43" y="1537030"/>
            <a:ext cx="130493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2013-04-27T18:40:40Z</dcterms:modified>
</cp:coreProperties>
</file>