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221"/>
    <a:srgbClr val="DC13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>
        <p:scale>
          <a:sx n="300" d="100"/>
          <a:sy n="300" d="100"/>
        </p:scale>
        <p:origin x="6400" y="-80"/>
      </p:cViewPr>
      <p:guideLst>
        <p:guide orient="horz" pos="800"/>
        <p:guide orient="horz" pos="3520"/>
        <p:guide orient="horz" pos="1705"/>
        <p:guide orient="horz" pos="2160"/>
        <p:guide orient="horz" pos="2615"/>
        <p:guide orient="horz" pos="3070"/>
        <p:guide orient="horz" pos="1251"/>
        <p:guide pos="5150"/>
        <p:guide pos="611"/>
        <p:guide pos="3789"/>
        <p:guide pos="4240"/>
        <p:guide pos="2880"/>
        <p:guide pos="1971"/>
        <p:guide pos="1520"/>
        <p:guide pos="2426"/>
        <p:guide pos="1065"/>
        <p:guide pos="3334"/>
        <p:guide pos="469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22/07/13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752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22/07/13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209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22/07/13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804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22/07/13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317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22/07/13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321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22/07/13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319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22/07/13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461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22/07/13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88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22/07/13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865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22/07/13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379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22/07/13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69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5A46-520A-404A-A58C-2F138D0D1ED3}" type="datetimeFigureOut">
              <a:rPr lang="en-US" smtClean="0"/>
              <a:t>22/07/13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430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107kak_nucleosom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840" y="2137842"/>
            <a:ext cx="3932045" cy="272978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03182" y="256910"/>
            <a:ext cx="88572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accent6"/>
                </a:solidFill>
                <a:latin typeface="Lucida Sans"/>
                <a:cs typeface="Lucida Sans"/>
              </a:rPr>
              <a:t>Histone tails modifications</a:t>
            </a:r>
          </a:p>
          <a:p>
            <a:endParaRPr lang="en-US" sz="1000" dirty="0">
              <a:solidFill>
                <a:schemeClr val="tx1">
                  <a:lumMod val="95000"/>
                </a:schemeClr>
              </a:solidFill>
              <a:latin typeface="Lucida Sans"/>
              <a:cs typeface="Lucida Sans"/>
            </a:endParaRPr>
          </a:p>
          <a:p>
            <a:r>
              <a:rPr lang="en-US" sz="1000" dirty="0" smtClean="0">
                <a:solidFill>
                  <a:schemeClr val="tx1">
                    <a:lumMod val="95000"/>
                  </a:schemeClr>
                </a:solidFill>
                <a:latin typeface="Lucida Sans"/>
                <a:cs typeface="Lucida Sans"/>
              </a:rPr>
              <a:t>	</a:t>
            </a:r>
          </a:p>
          <a:p>
            <a:r>
              <a:rPr lang="en-US" sz="1000" dirty="0">
                <a:solidFill>
                  <a:schemeClr val="tx1">
                    <a:lumMod val="95000"/>
                  </a:schemeClr>
                </a:solidFill>
                <a:latin typeface="Lucida Sans"/>
                <a:cs typeface="Lucida Sans"/>
              </a:rPr>
              <a:t>	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4761" y="3668793"/>
            <a:ext cx="491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DNA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1254761" y="3930403"/>
            <a:ext cx="2664000" cy="0"/>
          </a:xfrm>
          <a:prstGeom prst="straightConnector1">
            <a:avLst/>
          </a:prstGeom>
          <a:ln w="12700" cmpd="sng">
            <a:solidFill>
              <a:schemeClr val="accent1">
                <a:lumMod val="40000"/>
                <a:lumOff val="6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36525" y="3020115"/>
            <a:ext cx="9634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Histone tail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6405902" y="3281725"/>
            <a:ext cx="1494035" cy="0"/>
          </a:xfrm>
          <a:prstGeom prst="straightConnector1">
            <a:avLst/>
          </a:prstGeom>
          <a:ln w="12700" cmpd="sng">
            <a:solidFill>
              <a:schemeClr val="accent1">
                <a:lumMod val="40000"/>
                <a:lumOff val="6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5710204" y="3281426"/>
            <a:ext cx="695698" cy="516833"/>
          </a:xfrm>
          <a:prstGeom prst="straightConnector1">
            <a:avLst/>
          </a:prstGeom>
          <a:ln w="12700" cmpd="sng">
            <a:solidFill>
              <a:schemeClr val="accent1">
                <a:lumMod val="40000"/>
                <a:lumOff val="6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629316" y="2704502"/>
            <a:ext cx="776586" cy="576924"/>
          </a:xfrm>
          <a:prstGeom prst="straightConnector1">
            <a:avLst/>
          </a:prstGeom>
          <a:ln w="12700" cmpd="sng">
            <a:solidFill>
              <a:schemeClr val="accent1">
                <a:lumMod val="40000"/>
                <a:lumOff val="6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254761" y="2666770"/>
            <a:ext cx="7784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Histones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1254761" y="2928380"/>
            <a:ext cx="2856864" cy="0"/>
          </a:xfrm>
          <a:prstGeom prst="straightConnector1">
            <a:avLst/>
          </a:prstGeom>
          <a:ln w="12700" cmpd="sng">
            <a:solidFill>
              <a:schemeClr val="accent1">
                <a:lumMod val="40000"/>
                <a:lumOff val="6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566885" y="1464112"/>
            <a:ext cx="16494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“writer” enzymes that </a:t>
            </a:r>
          </a:p>
          <a:p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add modification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566885" y="5235893"/>
            <a:ext cx="167562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“eraser” enzymes that </a:t>
            </a:r>
          </a:p>
          <a:p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remove modification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6089603" y="4867622"/>
            <a:ext cx="477282" cy="357063"/>
          </a:xfrm>
          <a:prstGeom prst="straightConnector1">
            <a:avLst/>
          </a:prstGeom>
          <a:ln w="12700" cmpd="sng">
            <a:solidFill>
              <a:srgbClr val="DC130C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6046045" y="4819513"/>
            <a:ext cx="91665" cy="85047"/>
          </a:xfrm>
          <a:prstGeom prst="straightConnector1">
            <a:avLst/>
          </a:prstGeom>
          <a:ln w="12700" cmpd="sng">
            <a:solidFill>
              <a:srgbClr val="DC130C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6328244" y="1959310"/>
            <a:ext cx="477282" cy="357063"/>
          </a:xfrm>
          <a:prstGeom prst="straightConnector1">
            <a:avLst/>
          </a:prstGeom>
          <a:ln w="12700" cmpd="sng">
            <a:solidFill>
              <a:srgbClr val="008000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634840" y="1787241"/>
            <a:ext cx="415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Ac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553800" y="4145295"/>
            <a:ext cx="4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046045" y="3960629"/>
            <a:ext cx="303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6" name="Picture 25" descr="cube_orang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98634">
            <a:off x="2998533" y="2150612"/>
            <a:ext cx="132071" cy="132071"/>
          </a:xfrm>
          <a:prstGeom prst="rect">
            <a:avLst/>
          </a:prstGeom>
        </p:spPr>
      </p:pic>
      <p:pic>
        <p:nvPicPr>
          <p:cNvPr id="27" name="Picture 26" descr="cube_orange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048332">
            <a:off x="2806113" y="4091958"/>
            <a:ext cx="132071" cy="132071"/>
          </a:xfrm>
          <a:prstGeom prst="rect">
            <a:avLst/>
          </a:prstGeom>
        </p:spPr>
      </p:pic>
      <p:pic>
        <p:nvPicPr>
          <p:cNvPr id="28" name="Picture 27" descr="cube_orange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42429">
            <a:off x="5803313" y="3967027"/>
            <a:ext cx="132071" cy="132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108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24</Words>
  <Application>Microsoft Macintosh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Idoya</dc:creator>
  <cp:lastModifiedBy>Idoya</cp:lastModifiedBy>
  <cp:revision>14</cp:revision>
  <dcterms:created xsi:type="dcterms:W3CDTF">2013-04-27T17:54:33Z</dcterms:created>
  <dcterms:modified xsi:type="dcterms:W3CDTF">2013-07-22T18:42:59Z</dcterms:modified>
</cp:coreProperties>
</file>