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1"/>
    <a:srgbClr val="DC1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300" d="100"/>
          <a:sy n="300" d="100"/>
        </p:scale>
        <p:origin x="6400" y="4728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Chromatin</a:t>
            </a: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7810" y="1323549"/>
            <a:ext cx="1748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Active open chromatin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15355" y="5758568"/>
            <a:ext cx="22329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Inactive condensed chromatin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3" name="Picture 2" descr="107kao_nucleos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77" y="1920673"/>
            <a:ext cx="1478704" cy="1026575"/>
          </a:xfrm>
          <a:prstGeom prst="rect">
            <a:avLst/>
          </a:prstGeom>
        </p:spPr>
      </p:pic>
      <p:pic>
        <p:nvPicPr>
          <p:cNvPr id="4" name="Picture 3" descr="107kae_DNA_and_histon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82" y="2135935"/>
            <a:ext cx="4691224" cy="493813"/>
          </a:xfrm>
          <a:prstGeom prst="rect">
            <a:avLst/>
          </a:prstGeom>
        </p:spPr>
      </p:pic>
      <p:pic>
        <p:nvPicPr>
          <p:cNvPr id="5" name="Picture 4" descr="107kaj_heterochromat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8" y="4038383"/>
            <a:ext cx="4464898" cy="1275685"/>
          </a:xfrm>
          <a:prstGeom prst="rect">
            <a:avLst/>
          </a:prstGeom>
        </p:spPr>
      </p:pic>
      <p:pic>
        <p:nvPicPr>
          <p:cNvPr id="10" name="Picture 9" descr="107kao_nucleos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177" y="4287493"/>
            <a:ext cx="1478704" cy="102657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99106" y="3161702"/>
            <a:ext cx="0" cy="7244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805506" y="3161702"/>
            <a:ext cx="0" cy="7244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73510" y="3420951"/>
            <a:ext cx="15122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Histone Acetylation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05610" y="3420951"/>
            <a:ext cx="1677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Histone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Deacetylation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00343" y="1778000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" name="Picture 19" descr="cube_orang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426">
            <a:off x="7376305" y="2034754"/>
            <a:ext cx="58377" cy="58377"/>
          </a:xfrm>
          <a:prstGeom prst="rect">
            <a:avLst/>
          </a:prstGeom>
        </p:spPr>
      </p:pic>
      <p:pic>
        <p:nvPicPr>
          <p:cNvPr id="21" name="Picture 20" descr="cube_orang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426">
            <a:off x="7446223" y="2361779"/>
            <a:ext cx="58377" cy="58377"/>
          </a:xfrm>
          <a:prstGeom prst="rect">
            <a:avLst/>
          </a:prstGeom>
        </p:spPr>
      </p:pic>
      <p:pic>
        <p:nvPicPr>
          <p:cNvPr id="22" name="Picture 21" descr="cube_orang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27426">
            <a:off x="6236548" y="2444260"/>
            <a:ext cx="58377" cy="58377"/>
          </a:xfrm>
          <a:prstGeom prst="rect">
            <a:avLst/>
          </a:prstGeom>
        </p:spPr>
      </p:pic>
      <p:pic>
        <p:nvPicPr>
          <p:cNvPr id="23" name="Picture 22" descr="cube_orange.p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3751">
            <a:off x="6165284" y="2646771"/>
            <a:ext cx="63084" cy="6308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301315" y="2123235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91177" y="2193085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038480" y="2688034"/>
            <a:ext cx="524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Ac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</Words>
  <Application>Microsoft Macintosh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14</cp:revision>
  <dcterms:created xsi:type="dcterms:W3CDTF">2013-04-27T17:54:33Z</dcterms:created>
  <dcterms:modified xsi:type="dcterms:W3CDTF">2013-07-22T18:46:24Z</dcterms:modified>
</cp:coreProperties>
</file>