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21"/>
    <a:srgbClr val="DC1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300" d="100"/>
          <a:sy n="300" d="100"/>
        </p:scale>
        <p:origin x="6400" y="4728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07kag_heterochromat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8" y="4081570"/>
            <a:ext cx="4535993" cy="1295998"/>
          </a:xfrm>
          <a:prstGeom prst="rect">
            <a:avLst/>
          </a:prstGeom>
        </p:spPr>
      </p:pic>
      <p:pic>
        <p:nvPicPr>
          <p:cNvPr id="8" name="Picture 7" descr="107kab_DNA_and_histon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2" y="2123235"/>
            <a:ext cx="4787991" cy="503999"/>
          </a:xfrm>
          <a:prstGeom prst="rect">
            <a:avLst/>
          </a:prstGeom>
        </p:spPr>
      </p:pic>
      <p:pic>
        <p:nvPicPr>
          <p:cNvPr id="27" name="Picture 26" descr="107kal_nucleosom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27" y="4271660"/>
            <a:ext cx="1503804" cy="1044000"/>
          </a:xfrm>
          <a:prstGeom prst="rect">
            <a:avLst/>
          </a:prstGeom>
        </p:spPr>
      </p:pic>
      <p:pic>
        <p:nvPicPr>
          <p:cNvPr id="7" name="Picture 6" descr="107kal_nucleosom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27" y="1916489"/>
            <a:ext cx="1503804" cy="1044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Chromatin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7810" y="1323549"/>
            <a:ext cx="1748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Active open chromatin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15355" y="5758568"/>
            <a:ext cx="2232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Inactive condensed chromatin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99106" y="3161702"/>
            <a:ext cx="0" cy="724498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05506" y="3161702"/>
            <a:ext cx="0" cy="724498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73510" y="3420951"/>
            <a:ext cx="1551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Histone Methylation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05610" y="3420951"/>
            <a:ext cx="1798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Histone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Demethylation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78236" y="4140200"/>
            <a:ext cx="524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Picture 19" descr="cube_oran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426">
            <a:off x="7354198" y="4396954"/>
            <a:ext cx="58377" cy="58377"/>
          </a:xfrm>
          <a:prstGeom prst="rect">
            <a:avLst/>
          </a:prstGeom>
        </p:spPr>
      </p:pic>
      <p:pic>
        <p:nvPicPr>
          <p:cNvPr id="21" name="Picture 20" descr="cube_oran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426">
            <a:off x="7424116" y="4723979"/>
            <a:ext cx="58377" cy="58377"/>
          </a:xfrm>
          <a:prstGeom prst="rect">
            <a:avLst/>
          </a:prstGeom>
        </p:spPr>
      </p:pic>
      <p:pic>
        <p:nvPicPr>
          <p:cNvPr id="22" name="Picture 21" descr="cube_oran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426">
            <a:off x="6214441" y="4806460"/>
            <a:ext cx="58377" cy="58377"/>
          </a:xfrm>
          <a:prstGeom prst="rect">
            <a:avLst/>
          </a:prstGeom>
        </p:spPr>
      </p:pic>
      <p:pic>
        <p:nvPicPr>
          <p:cNvPr id="23" name="Picture 22" descr="cube_oran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751">
            <a:off x="6143177" y="5008971"/>
            <a:ext cx="63084" cy="6308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279208" y="4485435"/>
            <a:ext cx="524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69070" y="4555285"/>
            <a:ext cx="524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6373" y="5050234"/>
            <a:ext cx="524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9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14</cp:revision>
  <dcterms:created xsi:type="dcterms:W3CDTF">2013-04-27T17:54:33Z</dcterms:created>
  <dcterms:modified xsi:type="dcterms:W3CDTF">2013-07-22T18:46:32Z</dcterms:modified>
</cp:coreProperties>
</file>