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21"/>
    <a:srgbClr val="DC13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>
        <p:scale>
          <a:sx n="300" d="100"/>
          <a:sy n="300" d="100"/>
        </p:scale>
        <p:origin x="6400" y="4728"/>
      </p:cViewPr>
      <p:guideLst>
        <p:guide orient="horz" pos="800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0"/>
        <p:guide pos="2880"/>
        <p:guide pos="1971"/>
        <p:guide pos="1520"/>
        <p:guide pos="2426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182" y="256910"/>
            <a:ext cx="885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Chromatin</a:t>
            </a:r>
          </a:p>
          <a:p>
            <a:endParaRPr lang="en-US" sz="1000" dirty="0">
              <a:solidFill>
                <a:schemeClr val="tx1">
                  <a:lumMod val="95000"/>
                </a:schemeClr>
              </a:solidFill>
              <a:latin typeface="Lucida Sans"/>
              <a:cs typeface="Lucida Sans"/>
            </a:endParaRPr>
          </a:p>
          <a:p>
            <a:r>
              <a:rPr lang="en-US" sz="1000" dirty="0" smtClean="0">
                <a:solidFill>
                  <a:schemeClr val="tx1">
                    <a:lumMod val="95000"/>
                  </a:schemeClr>
                </a:solidFill>
                <a:latin typeface="Lucida Sans"/>
                <a:cs typeface="Lucida Sans"/>
              </a:rPr>
              <a:t>	</a:t>
            </a:r>
          </a:p>
          <a:p>
            <a:r>
              <a:rPr lang="en-US" sz="1000" dirty="0">
                <a:solidFill>
                  <a:schemeClr val="tx1">
                    <a:lumMod val="95000"/>
                  </a:schemeClr>
                </a:solidFill>
                <a:latin typeface="Lucida Sans"/>
                <a:cs typeface="Lucida Sans"/>
              </a:rPr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7810" y="2483886"/>
            <a:ext cx="1748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Active open chromatin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12" name="Picture 11" descr="107kad_DNA_and_histon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041" y="1599706"/>
            <a:ext cx="4909550" cy="516795"/>
          </a:xfrm>
          <a:prstGeom prst="rect">
            <a:avLst/>
          </a:prstGeom>
        </p:spPr>
      </p:pic>
      <p:pic>
        <p:nvPicPr>
          <p:cNvPr id="15" name="Picture 14" descr="107kai_heterochromati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473" y="3713843"/>
            <a:ext cx="4672686" cy="133505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515355" y="5174368"/>
            <a:ext cx="22329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Inactive condensed chromatin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619099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14</cp:revision>
  <dcterms:created xsi:type="dcterms:W3CDTF">2013-04-27T17:54:33Z</dcterms:created>
  <dcterms:modified xsi:type="dcterms:W3CDTF">2013-07-22T18:45:21Z</dcterms:modified>
</cp:coreProperties>
</file>