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4" autoAdjust="0"/>
    <p:restoredTop sz="94660"/>
  </p:normalViewPr>
  <p:slideViewPr>
    <p:cSldViewPr snapToGrid="0" snapToObjects="1" showGuides="1">
      <p:cViewPr>
        <p:scale>
          <a:sx n="200" d="100"/>
          <a:sy n="200" d="100"/>
        </p:scale>
        <p:origin x="-272" y="-80"/>
      </p:cViewPr>
      <p:guideLst>
        <p:guide orient="horz" pos="757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19/10/13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>
          <a:xfrm>
            <a:off x="203182" y="5507172"/>
            <a:ext cx="8775718" cy="7774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203182" y="4651830"/>
            <a:ext cx="8775718" cy="7774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3182" y="1816100"/>
            <a:ext cx="8775718" cy="276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 descr="113i_DNA_polymer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01630">
            <a:off x="6598257" y="3813781"/>
            <a:ext cx="131243" cy="128711"/>
          </a:xfrm>
          <a:prstGeom prst="rect">
            <a:avLst/>
          </a:prstGeom>
        </p:spPr>
      </p:pic>
      <p:pic>
        <p:nvPicPr>
          <p:cNvPr id="87" name="Picture 86" descr="113i_DNA_polymer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59546">
            <a:off x="2524105" y="3900969"/>
            <a:ext cx="131243" cy="12871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Polymerase Chain Reaction</a:t>
            </a:r>
            <a:endParaRPr lang="en-US" dirty="0" smtClean="0">
              <a:solidFill>
                <a:schemeClr val="accent6"/>
              </a:solidFill>
              <a:latin typeface="Lucida Sans"/>
              <a:cs typeface="Lucida Sans"/>
            </a:endParaRPr>
          </a:p>
          <a:p>
            <a:endParaRPr lang="en-US" sz="1000" dirty="0">
              <a:solidFill>
                <a:schemeClr val="tx1">
                  <a:lumMod val="95000"/>
                </a:schemeClr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chemeClr val="tx1">
                    <a:lumMod val="95000"/>
                  </a:schemeClr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chemeClr val="tx1">
                    <a:lumMod val="95000"/>
                  </a:schemeClr>
                </a:solidFill>
                <a:latin typeface="Lucida Sans"/>
                <a:cs typeface="Lucida Sans"/>
              </a:rPr>
              <a:t>	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05552" y="947012"/>
            <a:ext cx="113364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Target DNA sequence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245" y="956147"/>
            <a:ext cx="3117006" cy="3104019"/>
          </a:xfrm>
          <a:prstGeom prst="rect">
            <a:avLst/>
          </a:prstGeom>
        </p:spPr>
      </p:pic>
      <p:pic>
        <p:nvPicPr>
          <p:cNvPr id="22" name="Picture 21" descr="8gaa_PCR_dsDN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798" y="1210695"/>
            <a:ext cx="1032398" cy="9327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43636" y="3221014"/>
            <a:ext cx="1032402" cy="99047"/>
            <a:chOff x="1892639" y="2276124"/>
            <a:chExt cx="1032402" cy="99047"/>
          </a:xfrm>
        </p:grpSpPr>
        <p:pic>
          <p:nvPicPr>
            <p:cNvPr id="24" name="Picture 23" descr="8gaf_PCR_ssDNA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2639" y="2276124"/>
              <a:ext cx="1032402" cy="44144"/>
            </a:xfrm>
            <a:prstGeom prst="rect">
              <a:avLst/>
            </a:prstGeom>
          </p:spPr>
        </p:pic>
        <p:pic>
          <p:nvPicPr>
            <p:cNvPr id="25" name="Picture 24" descr="8gak_PCR_primer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1279" y="2330999"/>
              <a:ext cx="246510" cy="44172"/>
            </a:xfrm>
            <a:prstGeom prst="rect">
              <a:avLst/>
            </a:prstGeom>
          </p:spPr>
        </p:pic>
      </p:grpSp>
      <p:pic>
        <p:nvPicPr>
          <p:cNvPr id="27" name="Picture 26" descr="8gba_PCR_elongati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47796" y="4380902"/>
            <a:ext cx="1032398" cy="9333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254286" y="3222292"/>
            <a:ext cx="1032402" cy="96490"/>
            <a:chOff x="6203289" y="2234229"/>
            <a:chExt cx="1032402" cy="96490"/>
          </a:xfrm>
        </p:grpSpPr>
        <p:pic>
          <p:nvPicPr>
            <p:cNvPr id="28" name="Picture 27" descr="8gaf_PCR_ssDNA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203289" y="2286575"/>
              <a:ext cx="1032402" cy="44144"/>
            </a:xfrm>
            <a:prstGeom prst="rect">
              <a:avLst/>
            </a:prstGeom>
          </p:spPr>
        </p:pic>
        <p:pic>
          <p:nvPicPr>
            <p:cNvPr id="29" name="Picture 28" descr="8gak_PCR_primer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307313" y="2234229"/>
              <a:ext cx="246510" cy="44172"/>
            </a:xfrm>
            <a:prstGeom prst="rect">
              <a:avLst/>
            </a:prstGeom>
          </p:spPr>
        </p:pic>
      </p:grpSp>
      <p:pic>
        <p:nvPicPr>
          <p:cNvPr id="30" name="Picture 29" descr="8gaf_PCR_ssDN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796" y="2442888"/>
            <a:ext cx="1032402" cy="44144"/>
          </a:xfrm>
          <a:prstGeom prst="rect">
            <a:avLst/>
          </a:prstGeom>
        </p:spPr>
      </p:pic>
      <p:pic>
        <p:nvPicPr>
          <p:cNvPr id="31" name="Picture 30" descr="8gaf_PCR_ssDN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250206" y="2442889"/>
            <a:ext cx="1032402" cy="4414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946225" y="3853946"/>
            <a:ext cx="1032402" cy="120535"/>
            <a:chOff x="1901578" y="2944049"/>
            <a:chExt cx="1032402" cy="120535"/>
          </a:xfrm>
        </p:grpSpPr>
        <p:pic>
          <p:nvPicPr>
            <p:cNvPr id="33" name="Picture 32" descr="8gap_PCR_dNTP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3068" y="2986033"/>
              <a:ext cx="50088" cy="44363"/>
            </a:xfrm>
            <a:prstGeom prst="rect">
              <a:avLst/>
            </a:prstGeom>
          </p:spPr>
        </p:pic>
        <p:pic>
          <p:nvPicPr>
            <p:cNvPr id="48" name="Picture 47" descr="8gaf_PCR_ssDNA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1578" y="2944049"/>
              <a:ext cx="1032402" cy="44144"/>
            </a:xfrm>
            <a:prstGeom prst="rect">
              <a:avLst/>
            </a:prstGeom>
          </p:spPr>
        </p:pic>
        <p:pic>
          <p:nvPicPr>
            <p:cNvPr id="49" name="Picture 48" descr="8gak_PCR_primer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9409" y="2986225"/>
              <a:ext cx="246510" cy="44172"/>
            </a:xfrm>
            <a:prstGeom prst="rect">
              <a:avLst/>
            </a:prstGeom>
          </p:spPr>
        </p:pic>
        <p:pic>
          <p:nvPicPr>
            <p:cNvPr id="50" name="Picture 49" descr="8gap_PCR_dNTP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8641" y="3020221"/>
              <a:ext cx="50088" cy="44363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6243856" y="3856331"/>
            <a:ext cx="1032402" cy="115764"/>
            <a:chOff x="6133719" y="2872429"/>
            <a:chExt cx="1032402" cy="115764"/>
          </a:xfrm>
        </p:grpSpPr>
        <p:pic>
          <p:nvPicPr>
            <p:cNvPr id="52" name="Picture 51" descr="8gaf_PCR_ssDNA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133719" y="2944049"/>
              <a:ext cx="1032402" cy="44144"/>
            </a:xfrm>
            <a:prstGeom prst="rect">
              <a:avLst/>
            </a:prstGeom>
          </p:spPr>
        </p:pic>
        <p:pic>
          <p:nvPicPr>
            <p:cNvPr id="53" name="Picture 52" descr="8gak_PCR_primer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233011" y="2898050"/>
              <a:ext cx="246510" cy="44172"/>
            </a:xfrm>
            <a:prstGeom prst="rect">
              <a:avLst/>
            </a:prstGeom>
          </p:spPr>
        </p:pic>
        <p:pic>
          <p:nvPicPr>
            <p:cNvPr id="54" name="Picture 53" descr="8gap_PCR_dNTP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476368" y="2898050"/>
              <a:ext cx="50088" cy="44363"/>
            </a:xfrm>
            <a:prstGeom prst="rect">
              <a:avLst/>
            </a:prstGeom>
          </p:spPr>
        </p:pic>
        <p:pic>
          <p:nvPicPr>
            <p:cNvPr id="55" name="Picture 54" descr="8gap_PCR_dNTP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533161" y="2872429"/>
              <a:ext cx="50088" cy="44363"/>
            </a:xfrm>
            <a:prstGeom prst="rect">
              <a:avLst/>
            </a:prstGeom>
          </p:spPr>
        </p:pic>
      </p:grpSp>
      <p:pic>
        <p:nvPicPr>
          <p:cNvPr id="56" name="Picture 55" descr="8gba_PCR_elongati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6250210" y="4380902"/>
            <a:ext cx="1032398" cy="93336"/>
          </a:xfrm>
          <a:prstGeom prst="rect">
            <a:avLst/>
          </a:prstGeom>
        </p:spPr>
      </p:pic>
      <p:pic>
        <p:nvPicPr>
          <p:cNvPr id="57" name="Picture 56" descr="8gba_PCR_elongati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0960" y="4998576"/>
            <a:ext cx="1032398" cy="93336"/>
          </a:xfrm>
          <a:prstGeom prst="rect">
            <a:avLst/>
          </a:prstGeom>
        </p:spPr>
      </p:pic>
      <p:pic>
        <p:nvPicPr>
          <p:cNvPr id="58" name="Picture 57" descr="8gba_PCR_elongati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7194224" y="5000881"/>
            <a:ext cx="1032398" cy="93336"/>
          </a:xfrm>
          <a:prstGeom prst="rect">
            <a:avLst/>
          </a:prstGeom>
        </p:spPr>
      </p:pic>
      <p:grpSp>
        <p:nvGrpSpPr>
          <p:cNvPr id="59" name="Group 58"/>
          <p:cNvGrpSpPr/>
          <p:nvPr/>
        </p:nvGrpSpPr>
        <p:grpSpPr>
          <a:xfrm>
            <a:off x="2953596" y="4996607"/>
            <a:ext cx="948676" cy="95305"/>
            <a:chOff x="3481308" y="2901672"/>
            <a:chExt cx="1433396" cy="144000"/>
          </a:xfrm>
        </p:grpSpPr>
        <p:pic>
          <p:nvPicPr>
            <p:cNvPr id="60" name="Picture 59" descr="8gau_PCR_dNTP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2755" y="2978642"/>
              <a:ext cx="75680" cy="67030"/>
            </a:xfrm>
            <a:prstGeom prst="rect">
              <a:avLst/>
            </a:prstGeom>
          </p:spPr>
        </p:pic>
        <p:pic>
          <p:nvPicPr>
            <p:cNvPr id="61" name="Picture 60" descr="8gbk_PCR_elongation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24202" y="2901672"/>
              <a:ext cx="1290502" cy="144000"/>
            </a:xfrm>
            <a:prstGeom prst="rect">
              <a:avLst/>
            </a:prstGeom>
          </p:spPr>
        </p:pic>
        <p:pic>
          <p:nvPicPr>
            <p:cNvPr id="62" name="Picture 61" descr="8gau_PCR_dNTP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1308" y="2978642"/>
              <a:ext cx="75680" cy="67030"/>
            </a:xfrm>
            <a:prstGeom prst="rect">
              <a:avLst/>
            </a:prstGeom>
          </p:spPr>
        </p:pic>
      </p:grpSp>
      <p:grpSp>
        <p:nvGrpSpPr>
          <p:cNvPr id="63" name="Group 62"/>
          <p:cNvGrpSpPr/>
          <p:nvPr/>
        </p:nvGrpSpPr>
        <p:grpSpPr>
          <a:xfrm rot="10800000">
            <a:off x="5337035" y="4996607"/>
            <a:ext cx="948676" cy="95305"/>
            <a:chOff x="3481308" y="2901672"/>
            <a:chExt cx="1433396" cy="144000"/>
          </a:xfrm>
        </p:grpSpPr>
        <p:pic>
          <p:nvPicPr>
            <p:cNvPr id="64" name="Picture 63" descr="8gau_PCR_dNTP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2755" y="2978642"/>
              <a:ext cx="75680" cy="67030"/>
            </a:xfrm>
            <a:prstGeom prst="rect">
              <a:avLst/>
            </a:prstGeom>
          </p:spPr>
        </p:pic>
        <p:pic>
          <p:nvPicPr>
            <p:cNvPr id="65" name="Picture 64" descr="8gbk_PCR_elongation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24202" y="2901672"/>
              <a:ext cx="1290502" cy="144000"/>
            </a:xfrm>
            <a:prstGeom prst="rect">
              <a:avLst/>
            </a:prstGeom>
          </p:spPr>
        </p:pic>
        <p:pic>
          <p:nvPicPr>
            <p:cNvPr id="66" name="Picture 65" descr="8gau_PCR_dNTP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1308" y="2978642"/>
              <a:ext cx="75680" cy="67030"/>
            </a:xfrm>
            <a:prstGeom prst="rect">
              <a:avLst/>
            </a:prstGeom>
          </p:spPr>
        </p:pic>
      </p:grpSp>
      <p:pic>
        <p:nvPicPr>
          <p:cNvPr id="67" name="Picture 66" descr="8gba_PCR_elongati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4273" y="5869158"/>
            <a:ext cx="1032398" cy="93336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1432504" y="5869158"/>
            <a:ext cx="948676" cy="95305"/>
            <a:chOff x="3481308" y="2901672"/>
            <a:chExt cx="1433396" cy="144000"/>
          </a:xfrm>
        </p:grpSpPr>
        <p:pic>
          <p:nvPicPr>
            <p:cNvPr id="69" name="Picture 68" descr="8gau_PCR_dNTP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2755" y="2978642"/>
              <a:ext cx="75680" cy="67030"/>
            </a:xfrm>
            <a:prstGeom prst="rect">
              <a:avLst/>
            </a:prstGeom>
          </p:spPr>
        </p:pic>
        <p:pic>
          <p:nvPicPr>
            <p:cNvPr id="70" name="Picture 69" descr="8gbk_PCR_elongation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24202" y="2901672"/>
              <a:ext cx="1290502" cy="144000"/>
            </a:xfrm>
            <a:prstGeom prst="rect">
              <a:avLst/>
            </a:prstGeom>
          </p:spPr>
        </p:pic>
        <p:pic>
          <p:nvPicPr>
            <p:cNvPr id="71" name="Picture 70" descr="8gau_PCR_dNTP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1308" y="2978642"/>
              <a:ext cx="75680" cy="67030"/>
            </a:xfrm>
            <a:prstGeom prst="rect">
              <a:avLst/>
            </a:prstGeom>
          </p:spPr>
        </p:pic>
      </p:grpSp>
      <p:grpSp>
        <p:nvGrpSpPr>
          <p:cNvPr id="72" name="Group 71"/>
          <p:cNvGrpSpPr/>
          <p:nvPr/>
        </p:nvGrpSpPr>
        <p:grpSpPr>
          <a:xfrm>
            <a:off x="3540080" y="5870427"/>
            <a:ext cx="948676" cy="95305"/>
            <a:chOff x="3481308" y="2901672"/>
            <a:chExt cx="1433396" cy="144000"/>
          </a:xfrm>
        </p:grpSpPr>
        <p:pic>
          <p:nvPicPr>
            <p:cNvPr id="73" name="Picture 72" descr="8gau_PCR_dNTP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2755" y="2978642"/>
              <a:ext cx="75680" cy="67030"/>
            </a:xfrm>
            <a:prstGeom prst="rect">
              <a:avLst/>
            </a:prstGeom>
          </p:spPr>
        </p:pic>
        <p:pic>
          <p:nvPicPr>
            <p:cNvPr id="74" name="Picture 73" descr="8gbk_PCR_elongation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24202" y="2901672"/>
              <a:ext cx="1290502" cy="144000"/>
            </a:xfrm>
            <a:prstGeom prst="rect">
              <a:avLst/>
            </a:prstGeom>
          </p:spPr>
        </p:pic>
        <p:pic>
          <p:nvPicPr>
            <p:cNvPr id="75" name="Picture 74" descr="8gau_PCR_dNTP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1308" y="2978642"/>
              <a:ext cx="75680" cy="67030"/>
            </a:xfrm>
            <a:prstGeom prst="rect">
              <a:avLst/>
            </a:prstGeom>
          </p:spPr>
        </p:pic>
      </p:grpSp>
      <p:pic>
        <p:nvPicPr>
          <p:cNvPr id="76" name="Picture 75" descr="8gbk_PCR_elongatio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87715" y="5867189"/>
            <a:ext cx="854103" cy="95305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 rot="10800000">
            <a:off x="4869384" y="5867189"/>
            <a:ext cx="948676" cy="95305"/>
            <a:chOff x="3481308" y="2901672"/>
            <a:chExt cx="1433396" cy="144000"/>
          </a:xfrm>
        </p:grpSpPr>
        <p:pic>
          <p:nvPicPr>
            <p:cNvPr id="78" name="Picture 77" descr="8gau_PCR_dNTP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2755" y="2978642"/>
              <a:ext cx="75680" cy="67030"/>
            </a:xfrm>
            <a:prstGeom prst="rect">
              <a:avLst/>
            </a:prstGeom>
          </p:spPr>
        </p:pic>
        <p:pic>
          <p:nvPicPr>
            <p:cNvPr id="79" name="Picture 78" descr="8gbk_PCR_elongation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24202" y="2901672"/>
              <a:ext cx="1290502" cy="144000"/>
            </a:xfrm>
            <a:prstGeom prst="rect">
              <a:avLst/>
            </a:prstGeom>
          </p:spPr>
        </p:pic>
        <p:pic>
          <p:nvPicPr>
            <p:cNvPr id="80" name="Picture 79" descr="8gau_PCR_dNTP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1308" y="2978642"/>
              <a:ext cx="75680" cy="67030"/>
            </a:xfrm>
            <a:prstGeom prst="rect">
              <a:avLst/>
            </a:prstGeom>
          </p:spPr>
        </p:pic>
      </p:grpSp>
      <p:pic>
        <p:nvPicPr>
          <p:cNvPr id="81" name="Picture 80" descr="8gba_PCR_elongatio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7868652" y="5861596"/>
            <a:ext cx="1032398" cy="93336"/>
          </a:xfrm>
          <a:prstGeom prst="rect">
            <a:avLst/>
          </a:prstGeom>
        </p:spPr>
      </p:pic>
      <p:grpSp>
        <p:nvGrpSpPr>
          <p:cNvPr id="82" name="Group 81"/>
          <p:cNvGrpSpPr/>
          <p:nvPr/>
        </p:nvGrpSpPr>
        <p:grpSpPr>
          <a:xfrm rot="10800000">
            <a:off x="6836758" y="5863900"/>
            <a:ext cx="948676" cy="95305"/>
            <a:chOff x="3481308" y="2901672"/>
            <a:chExt cx="1433396" cy="144000"/>
          </a:xfrm>
        </p:grpSpPr>
        <p:pic>
          <p:nvPicPr>
            <p:cNvPr id="83" name="Picture 82" descr="8gau_PCR_dNTP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2755" y="2978642"/>
              <a:ext cx="75680" cy="67030"/>
            </a:xfrm>
            <a:prstGeom prst="rect">
              <a:avLst/>
            </a:prstGeom>
          </p:spPr>
        </p:pic>
        <p:pic>
          <p:nvPicPr>
            <p:cNvPr id="84" name="Picture 83" descr="8gbk_PCR_elongation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624202" y="2901672"/>
              <a:ext cx="1290502" cy="144000"/>
            </a:xfrm>
            <a:prstGeom prst="rect">
              <a:avLst/>
            </a:prstGeom>
          </p:spPr>
        </p:pic>
        <p:pic>
          <p:nvPicPr>
            <p:cNvPr id="85" name="Picture 84" descr="8gau_PCR_dNTP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1308" y="2978642"/>
              <a:ext cx="75680" cy="67030"/>
            </a:xfrm>
            <a:prstGeom prst="rect">
              <a:avLst/>
            </a:prstGeom>
          </p:spPr>
        </p:pic>
      </p:grpSp>
      <p:pic>
        <p:nvPicPr>
          <p:cNvPr id="86" name="Picture 85" descr="8gbk_PCR_elongation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99010" y="5863900"/>
            <a:ext cx="854103" cy="95305"/>
          </a:xfrm>
          <a:prstGeom prst="rect">
            <a:avLst/>
          </a:prstGeom>
        </p:spPr>
      </p:pic>
      <p:pic>
        <p:nvPicPr>
          <p:cNvPr id="91" name="Picture 90" descr="113i_DNA_polymera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59546">
            <a:off x="3300553" y="1610495"/>
            <a:ext cx="131243" cy="128711"/>
          </a:xfrm>
          <a:prstGeom prst="rect">
            <a:avLst/>
          </a:prstGeom>
        </p:spPr>
      </p:pic>
      <p:pic>
        <p:nvPicPr>
          <p:cNvPr id="96" name="Picture 95" descr="8gak_PCR_prim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406" y="1652764"/>
            <a:ext cx="246510" cy="4417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646989" y="1652669"/>
            <a:ext cx="120885" cy="44363"/>
            <a:chOff x="4520269" y="2123179"/>
            <a:chExt cx="120885" cy="44363"/>
          </a:xfrm>
        </p:grpSpPr>
        <p:pic>
          <p:nvPicPr>
            <p:cNvPr id="94" name="Picture 93" descr="8gap_PCR_dNTP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1066" y="2123179"/>
              <a:ext cx="50088" cy="44363"/>
            </a:xfrm>
            <a:prstGeom prst="rect">
              <a:avLst/>
            </a:prstGeom>
          </p:spPr>
        </p:pic>
        <p:pic>
          <p:nvPicPr>
            <p:cNvPr id="97" name="Picture 96" descr="8gap_PCR_dNTP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0269" y="2123179"/>
              <a:ext cx="50088" cy="44363"/>
            </a:xfrm>
            <a:prstGeom prst="rect">
              <a:avLst/>
            </a:prstGeom>
          </p:spPr>
        </p:pic>
      </p:grpSp>
      <p:sp>
        <p:nvSpPr>
          <p:cNvPr id="98" name="TextBox 97"/>
          <p:cNvSpPr txBox="1"/>
          <p:nvPr/>
        </p:nvSpPr>
        <p:spPr>
          <a:xfrm>
            <a:off x="2841846" y="1370445"/>
            <a:ext cx="9156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DNA polymerase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347102" y="1370445"/>
            <a:ext cx="51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Primers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481010" y="1370445"/>
            <a:ext cx="4596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dNTPs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139189" y="1937070"/>
            <a:ext cx="25969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1. Denaturation: Heat briefly to separate strands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64487" y="1079254"/>
            <a:ext cx="2698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5’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042380" y="1240963"/>
            <a:ext cx="2698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5</a:t>
            </a:r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’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042380" y="1079254"/>
            <a:ext cx="2698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3’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964487" y="1240963"/>
            <a:ext cx="2698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3’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802673" y="2286977"/>
            <a:ext cx="2698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5’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880566" y="2286977"/>
            <a:ext cx="2698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3’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177172" y="2453175"/>
            <a:ext cx="2698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5</a:t>
            </a:r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’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099279" y="2453175"/>
            <a:ext cx="2698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3’</a:t>
            </a:r>
            <a:endParaRPr lang="en-US" sz="7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881082" y="2754308"/>
            <a:ext cx="5113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2. Annealing: Primers form hydrogen bonds with the complementary region of the target sequence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437299" y="3498916"/>
            <a:ext cx="40007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3. Extension: DNA polymerase adds nucleotides to the 3’ end of each primer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2476981" y="2044792"/>
            <a:ext cx="316139" cy="251323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6351163" y="2044792"/>
            <a:ext cx="316139" cy="251323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203182" y="1880148"/>
            <a:ext cx="1496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rgbClr val="95B3D7"/>
                </a:solidFill>
                <a:latin typeface="Lucida Sans"/>
                <a:cs typeface="Lucida Sans"/>
              </a:rPr>
              <a:t>Cycle 1 yields 2 molecules</a:t>
            </a:r>
            <a:endParaRPr lang="en-US" sz="800" dirty="0" smtClean="0">
              <a:solidFill>
                <a:srgbClr val="95B3D7"/>
              </a:solidFill>
              <a:latin typeface="Lucida Sans"/>
              <a:cs typeface="Lucida Sans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03182" y="4734928"/>
            <a:ext cx="1496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Lucida Sans"/>
                <a:cs typeface="Lucida Sans"/>
              </a:rPr>
              <a:t>Cycle 2 yields 4 molecules</a:t>
            </a:r>
            <a:endParaRPr lang="en-US" sz="800" dirty="0" smtClean="0">
              <a:solidFill>
                <a:schemeClr val="accent1">
                  <a:lumMod val="60000"/>
                  <a:lumOff val="4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 flipH="1">
            <a:off x="1914435" y="4539416"/>
            <a:ext cx="316139" cy="251323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2687545" y="4539416"/>
            <a:ext cx="316139" cy="251323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6245992" y="4584700"/>
            <a:ext cx="316139" cy="251323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7019102" y="4584700"/>
            <a:ext cx="316139" cy="251323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>
            <a:off x="947013" y="5380720"/>
            <a:ext cx="316139" cy="251323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1720123" y="5380720"/>
            <a:ext cx="316139" cy="251323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03182" y="5577570"/>
            <a:ext cx="1496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Lucida Sans"/>
                <a:cs typeface="Lucida Sans"/>
              </a:rPr>
              <a:t>Cycle 3 yields 8 molecules</a:t>
            </a:r>
            <a:endParaRPr lang="en-US" sz="800" dirty="0" smtClean="0">
              <a:solidFill>
                <a:schemeClr val="tx2">
                  <a:lumMod val="60000"/>
                  <a:lumOff val="4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130" name="Straight Arrow Connector 129"/>
          <p:cNvCxnSpPr/>
          <p:nvPr/>
        </p:nvCxnSpPr>
        <p:spPr>
          <a:xfrm flipH="1">
            <a:off x="2996937" y="5380720"/>
            <a:ext cx="316139" cy="251323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770047" y="5380720"/>
            <a:ext cx="316139" cy="251323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5212298" y="5380720"/>
            <a:ext cx="316139" cy="251323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5985408" y="5380720"/>
            <a:ext cx="316139" cy="251323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7277421" y="5380720"/>
            <a:ext cx="316139" cy="251323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8050531" y="5380720"/>
            <a:ext cx="316139" cy="251323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82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26</cp:revision>
  <dcterms:created xsi:type="dcterms:W3CDTF">2013-04-27T17:54:33Z</dcterms:created>
  <dcterms:modified xsi:type="dcterms:W3CDTF">2013-10-19T12:55:44Z</dcterms:modified>
</cp:coreProperties>
</file>