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9" d="100"/>
          <a:sy n="139" d="100"/>
        </p:scale>
        <p:origin x="-112" y="-856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Protein structure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1181" y="409257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Beta sheet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4243" y="1345930"/>
            <a:ext cx="815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Alpha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elix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533" y="1345930"/>
            <a:ext cx="13543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Amino acid residues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6527" y="870811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Primary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0389" y="87081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Tertiary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4468" y="870811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Secondary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4530" y="870811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Quaternary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2" name="Picture 31" descr="208a_glyc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1" y="1823434"/>
            <a:ext cx="955371" cy="405801"/>
          </a:xfrm>
          <a:prstGeom prst="rect">
            <a:avLst/>
          </a:prstGeom>
        </p:spPr>
      </p:pic>
      <p:pic>
        <p:nvPicPr>
          <p:cNvPr id="33" name="Picture 32" descr="201c_alan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7" y="4080319"/>
            <a:ext cx="941458" cy="452178"/>
          </a:xfrm>
          <a:prstGeom prst="rect">
            <a:avLst/>
          </a:prstGeom>
        </p:spPr>
      </p:pic>
      <p:pic>
        <p:nvPicPr>
          <p:cNvPr id="34" name="Picture 33" descr="207b_glutamic_aci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6" y="5226260"/>
            <a:ext cx="936821" cy="902038"/>
          </a:xfrm>
          <a:prstGeom prst="rect">
            <a:avLst/>
          </a:prstGeom>
        </p:spPr>
      </p:pic>
      <p:pic>
        <p:nvPicPr>
          <p:cNvPr id="35" name="Picture 34" descr="208d_glyc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1" y="4676477"/>
            <a:ext cx="955371" cy="405801"/>
          </a:xfrm>
          <a:prstGeom prst="rect">
            <a:avLst/>
          </a:prstGeom>
        </p:spPr>
      </p:pic>
      <p:pic>
        <p:nvPicPr>
          <p:cNvPr id="36" name="Picture 35" descr="210d_isoleuci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7" y="2373215"/>
            <a:ext cx="941458" cy="693340"/>
          </a:xfrm>
          <a:prstGeom prst="rect">
            <a:avLst/>
          </a:prstGeom>
        </p:spPr>
      </p:pic>
      <p:pic>
        <p:nvPicPr>
          <p:cNvPr id="37" name="Picture 36" descr="211e_leucin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89" y="3210535"/>
            <a:ext cx="948415" cy="725804"/>
          </a:xfrm>
          <a:prstGeom prst="rect">
            <a:avLst/>
          </a:prstGeom>
        </p:spPr>
      </p:pic>
      <p:pic>
        <p:nvPicPr>
          <p:cNvPr id="38" name="Picture 37" descr="alpha_helix_orang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01" y="1823434"/>
            <a:ext cx="283307" cy="1653776"/>
          </a:xfrm>
          <a:prstGeom prst="rect">
            <a:avLst/>
          </a:prstGeom>
        </p:spPr>
      </p:pic>
      <p:pic>
        <p:nvPicPr>
          <p:cNvPr id="39" name="Picture 38" descr="106ee_beta_shee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33" y="4474522"/>
            <a:ext cx="552042" cy="1653776"/>
          </a:xfrm>
          <a:prstGeom prst="rect">
            <a:avLst/>
          </a:prstGeom>
        </p:spPr>
      </p:pic>
      <p:pic>
        <p:nvPicPr>
          <p:cNvPr id="40" name="Picture 39" descr="http___039a3bc2261a51b018c4-475ca4dfbe0848842420fe8f17339e4f.r3.cf1.rackcdn.com_115k_alpha_chymotrypsi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61" y="2864288"/>
            <a:ext cx="1250618" cy="1294668"/>
          </a:xfrm>
          <a:prstGeom prst="rect">
            <a:avLst/>
          </a:prstGeom>
        </p:spPr>
      </p:pic>
      <p:pic>
        <p:nvPicPr>
          <p:cNvPr id="41" name="Picture 40" descr="http___039a3bc2261a51b018c4-475ca4dfbe0848842420fe8f17339e4f.r3.cf1.rackcdn.com_115f_alpha_chymotrypsi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32" y="2960189"/>
            <a:ext cx="1639913" cy="1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9</cp:revision>
  <dcterms:created xsi:type="dcterms:W3CDTF">2013-04-27T17:54:33Z</dcterms:created>
  <dcterms:modified xsi:type="dcterms:W3CDTF">2013-09-02T17:21:34Z</dcterms:modified>
</cp:coreProperties>
</file>