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221"/>
    <a:srgbClr val="DC13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1888" y="-78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23/09/13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Eukaryotic ribosome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chemeClr val="tx1">
                  <a:lumMod val="95000"/>
                </a:schemeClr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tx1">
                    <a:lumMod val="95000"/>
                  </a:schemeClr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05864" y="4986837"/>
            <a:ext cx="141577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small subunit 40S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4585384" y="2881971"/>
            <a:ext cx="0" cy="72449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>
            <a:off x="4585384" y="3237741"/>
            <a:ext cx="0" cy="72449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99452" y="2903892"/>
            <a:ext cx="14285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large subunit 60S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00414" y="4647761"/>
            <a:ext cx="115929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ribosome 80S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8" name="Picture 7" descr="8faj_ribosome_large_subuni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277" y="1208607"/>
            <a:ext cx="1930947" cy="1664845"/>
          </a:xfrm>
          <a:prstGeom prst="rect">
            <a:avLst/>
          </a:prstGeom>
        </p:spPr>
      </p:pic>
      <p:pic>
        <p:nvPicPr>
          <p:cNvPr id="9" name="Picture 8" descr="8fao_ribosome_small_subuni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744" y="3699926"/>
            <a:ext cx="1832012" cy="1159933"/>
          </a:xfrm>
          <a:prstGeom prst="rect">
            <a:avLst/>
          </a:prstGeom>
        </p:spPr>
      </p:pic>
      <p:pic>
        <p:nvPicPr>
          <p:cNvPr id="12" name="Picture 11" descr="8fae_ribosom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4350" y="2103160"/>
            <a:ext cx="2167567" cy="23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32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10</Words>
  <Application>Microsoft Macintosh PowerPoint</Application>
  <PresentationFormat>On-screen Show (4:3)</PresentationFormat>
  <Paragraphs>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17</cp:revision>
  <dcterms:created xsi:type="dcterms:W3CDTF">2013-04-27T17:54:33Z</dcterms:created>
  <dcterms:modified xsi:type="dcterms:W3CDTF">2013-09-23T18:22:28Z</dcterms:modified>
</cp:coreProperties>
</file>