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26" d="100"/>
          <a:sy n="126" d="100"/>
        </p:scale>
        <p:origin x="-112" y="-352"/>
      </p:cViewPr>
      <p:guideLst>
        <p:guide orient="horz" pos="800"/>
        <p:guide orient="horz" pos="3520"/>
        <p:guide orient="horz" pos="1705"/>
        <p:guide orient="horz" pos="2160"/>
        <p:guide orient="horz" pos="2615"/>
        <p:guide orient="horz" pos="3070"/>
        <p:guide orient="horz" pos="1251"/>
        <p:guide pos="5150"/>
        <p:guide pos="611"/>
        <p:guide pos="3789"/>
        <p:guide pos="4240"/>
        <p:guide pos="2880"/>
        <p:guide pos="1971"/>
        <p:guide pos="1520"/>
        <p:guide pos="2426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golgi_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208" y="2256986"/>
            <a:ext cx="4186082" cy="268871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03182" y="256910"/>
            <a:ext cx="8857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The Golgi Apparatus </a:t>
            </a:r>
          </a:p>
          <a:p>
            <a:endParaRPr lang="en-US" sz="1000" dirty="0">
              <a:solidFill>
                <a:schemeClr val="accent6"/>
              </a:solidFill>
              <a:latin typeface="Lucida Sans"/>
              <a:cs typeface="Lucida Sans"/>
            </a:endParaRPr>
          </a:p>
          <a:p>
            <a:r>
              <a:rPr lang="en-US" sz="1000" dirty="0" smtClean="0">
                <a:solidFill>
                  <a:schemeClr val="accent6"/>
                </a:solidFill>
                <a:latin typeface="Lucida Sans"/>
                <a:cs typeface="Lucida Sans"/>
              </a:rPr>
              <a:t>	</a:t>
            </a:r>
          </a:p>
          <a:p>
            <a:r>
              <a:rPr lang="en-US" sz="1000" dirty="0">
                <a:solidFill>
                  <a:schemeClr val="accent6"/>
                </a:solidFill>
                <a:latin typeface="Lucida Sans"/>
                <a:cs typeface="Lucida Sans"/>
              </a:rPr>
              <a:t>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3695" y="2134832"/>
            <a:ext cx="18337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Incoming transport vesicle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406391" y="4441978"/>
            <a:ext cx="183895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Outgoing transport vesicle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913695" y="2401877"/>
            <a:ext cx="2698821" cy="0"/>
          </a:xfrm>
          <a:prstGeom prst="line">
            <a:avLst/>
          </a:prstGeom>
          <a:ln w="12700" cmpd="sng">
            <a:solidFill>
              <a:srgbClr val="B9CDE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4807592" y="4702129"/>
            <a:ext cx="3437752" cy="0"/>
          </a:xfrm>
          <a:prstGeom prst="line">
            <a:avLst/>
          </a:prstGeom>
          <a:ln w="12700" cmpd="sng">
            <a:solidFill>
              <a:srgbClr val="B9CDE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24846" y="1848772"/>
            <a:ext cx="6715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Cis</a:t>
            </a:r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 face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45760" y="5084203"/>
            <a:ext cx="8296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Trans face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41955" y="3111535"/>
            <a:ext cx="6033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Lumen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H="1">
            <a:off x="4954046" y="3388534"/>
            <a:ext cx="3291297" cy="0"/>
          </a:xfrm>
          <a:prstGeom prst="line">
            <a:avLst/>
          </a:prstGeom>
          <a:ln w="12700" cmpd="sng">
            <a:solidFill>
              <a:srgbClr val="B9CDE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913695" y="3111535"/>
            <a:ext cx="7695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Cisternae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H="1">
            <a:off x="913695" y="3363989"/>
            <a:ext cx="1628711" cy="0"/>
          </a:xfrm>
          <a:prstGeom prst="line">
            <a:avLst/>
          </a:prstGeom>
          <a:ln w="12700" cmpd="sng">
            <a:solidFill>
              <a:srgbClr val="B9CDE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10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15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3</cp:revision>
  <dcterms:created xsi:type="dcterms:W3CDTF">2013-04-27T17:54:33Z</dcterms:created>
  <dcterms:modified xsi:type="dcterms:W3CDTF">2013-04-28T19:08:06Z</dcterms:modified>
</cp:coreProperties>
</file>