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10" d="100"/>
          <a:sy n="110" d="100"/>
        </p:scale>
        <p:origin x="-112" y="-408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92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156478" y="2328584"/>
            <a:ext cx="121121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Inner membrane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3" name="Picture 2" descr="mitochondrium_orang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6632" y="1720599"/>
            <a:ext cx="1768739" cy="3723941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1791804" y="2108711"/>
            <a:ext cx="5820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Matrix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791804" y="2375487"/>
            <a:ext cx="2256056" cy="0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91804" y="3352733"/>
            <a:ext cx="61854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Cristae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7" name="Straight Connector 6"/>
          <p:cNvCxnSpPr/>
          <p:nvPr/>
        </p:nvCxnSpPr>
        <p:spPr>
          <a:xfrm flipH="1">
            <a:off x="1791804" y="3598954"/>
            <a:ext cx="2164246" cy="20555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6125420" y="3209508"/>
            <a:ext cx="124227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Outer membrane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9" name="Straight Connector 8"/>
          <p:cNvCxnSpPr/>
          <p:nvPr/>
        </p:nvCxnSpPr>
        <p:spPr>
          <a:xfrm flipH="1">
            <a:off x="5315692" y="3474412"/>
            <a:ext cx="2052000" cy="0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H="1">
            <a:off x="5010730" y="2593488"/>
            <a:ext cx="2356962" cy="0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93486" y="4183552"/>
            <a:ext cx="157420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Inter membrane space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5244358" y="4448457"/>
            <a:ext cx="2123334" cy="0"/>
          </a:xfrm>
          <a:prstGeom prst="line">
            <a:avLst/>
          </a:prstGeom>
          <a:ln w="12700" cmpd="sng">
            <a:solidFill>
              <a:srgbClr val="B9CDE5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chemeClr val="accent6"/>
                </a:solidFill>
                <a:latin typeface="Lucida Sans"/>
                <a:cs typeface="Lucida Sans"/>
              </a:rPr>
              <a:t>The Mitochondria</a:t>
            </a: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11</Words>
  <Application>Microsoft Macintosh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2</cp:revision>
  <dcterms:created xsi:type="dcterms:W3CDTF">2013-04-27T17:54:33Z</dcterms:created>
  <dcterms:modified xsi:type="dcterms:W3CDTF">2013-04-28T19:11:16Z</dcterms:modified>
</cp:coreProperties>
</file>