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-1760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ell_background_gr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40" y="1879616"/>
            <a:ext cx="2489924" cy="2589913"/>
          </a:xfrm>
          <a:prstGeom prst="rect">
            <a:avLst/>
          </a:prstGeom>
        </p:spPr>
      </p:pic>
      <p:pic>
        <p:nvPicPr>
          <p:cNvPr id="3" name="Picture 2" descr="ER_gre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157" y="2336952"/>
            <a:ext cx="1148133" cy="1166357"/>
          </a:xfrm>
          <a:prstGeom prst="rect">
            <a:avLst/>
          </a:prstGeom>
        </p:spPr>
      </p:pic>
      <p:pic>
        <p:nvPicPr>
          <p:cNvPr id="4" name="Picture 3" descr="nucleus_gre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4320">
            <a:off x="2130966" y="2583313"/>
            <a:ext cx="635015" cy="675791"/>
          </a:xfrm>
          <a:prstGeom prst="rect">
            <a:avLst/>
          </a:prstGeom>
        </p:spPr>
      </p:pic>
      <p:pic>
        <p:nvPicPr>
          <p:cNvPr id="5" name="Picture 4" descr="chromosome_gre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74" y="2750584"/>
            <a:ext cx="117443" cy="327822"/>
          </a:xfrm>
          <a:prstGeom prst="rect">
            <a:avLst/>
          </a:prstGeom>
        </p:spPr>
      </p:pic>
      <p:pic>
        <p:nvPicPr>
          <p:cNvPr id="6" name="Picture 5" descr="chromosome_gre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74" y="2750584"/>
            <a:ext cx="117443" cy="327822"/>
          </a:xfrm>
          <a:prstGeom prst="rect">
            <a:avLst/>
          </a:prstGeom>
        </p:spPr>
      </p:pic>
      <p:pic>
        <p:nvPicPr>
          <p:cNvPr id="7" name="Picture 6" descr="proteasome_gre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51325">
            <a:off x="1318207" y="3327197"/>
            <a:ext cx="325864" cy="4296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63586" y="2198452"/>
            <a:ext cx="1211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Inner membrane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9" name="Picture 8" descr="mitochondrium_oran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24395">
            <a:off x="1477255" y="2481971"/>
            <a:ext cx="222283" cy="467999"/>
          </a:xfrm>
          <a:prstGeom prst="rect">
            <a:avLst/>
          </a:prstGeom>
        </p:spPr>
      </p:pic>
      <p:pic>
        <p:nvPicPr>
          <p:cNvPr id="10" name="Picture 9" descr="golgi_gre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1422">
            <a:off x="2336877" y="3649486"/>
            <a:ext cx="559873" cy="359464"/>
          </a:xfrm>
          <a:prstGeom prst="rect">
            <a:avLst/>
          </a:prstGeom>
        </p:spPr>
      </p:pic>
      <p:pic>
        <p:nvPicPr>
          <p:cNvPr id="11" name="Picture 10" descr="mitochondrium_oran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522" y="1833091"/>
            <a:ext cx="1252214" cy="2636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8122" y="2042789"/>
            <a:ext cx="582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Matrix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818122" y="2289010"/>
            <a:ext cx="1597220" cy="7722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18122" y="2923519"/>
            <a:ext cx="61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Cristae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818122" y="3177462"/>
            <a:ext cx="1449638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528" y="2822120"/>
            <a:ext cx="1242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Outer membrane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112922" y="3099119"/>
            <a:ext cx="2061878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000890" y="2475451"/>
            <a:ext cx="2173910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00594" y="3511714"/>
            <a:ext cx="1574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Inter membrane space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112922" y="3788713"/>
            <a:ext cx="2061878" cy="15942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3182" y="256910"/>
            <a:ext cx="885726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	</a:t>
            </a:r>
            <a:endParaRPr lang="en-US" sz="1500" dirty="0" smtClean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500" dirty="0" smtClean="0">
                <a:solidFill>
                  <a:schemeClr val="tx1">
                    <a:lumMod val="95000"/>
                  </a:schemeClr>
                </a:solidFill>
              </a:rPr>
              <a:t>	</a:t>
            </a:r>
            <a:r>
              <a:rPr lang="en-US" sz="15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The Mitochondria</a:t>
            </a: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2013-04-28T19:01:43Z</dcterms:modified>
</cp:coreProperties>
</file>